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1" r:id="rId6"/>
    <p:sldId id="269" r:id="rId7"/>
    <p:sldId id="262" r:id="rId8"/>
    <p:sldId id="263" r:id="rId9"/>
    <p:sldId id="260" r:id="rId10"/>
    <p:sldId id="265" r:id="rId11"/>
    <p:sldId id="267"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4291" autoAdjust="0"/>
  </p:normalViewPr>
  <p:slideViewPr>
    <p:cSldViewPr snapToGrid="0">
      <p:cViewPr>
        <p:scale>
          <a:sx n="77" d="100"/>
          <a:sy n="77" d="100"/>
        </p:scale>
        <p:origin x="89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F57FA-D121-465B-A098-E0113E3F8103}"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55095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F57FA-D121-465B-A098-E0113E3F8103}"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44558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F57FA-D121-465B-A098-E0113E3F8103}"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89684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F57FA-D121-465B-A098-E0113E3F8103}"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130940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9F57FA-D121-465B-A098-E0113E3F8103}"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2606021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59F57FA-D121-465B-A098-E0113E3F8103}" type="datetimeFigureOut">
              <a:rPr lang="en-US" smtClean="0"/>
              <a:t>11/13/2023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212816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59F57FA-D121-465B-A098-E0113E3F8103}" type="datetimeFigureOut">
              <a:rPr lang="en-US" smtClean="0"/>
              <a:t>11/13/2023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426121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59F57FA-D121-465B-A098-E0113E3F8103}" type="datetimeFigureOut">
              <a:rPr lang="en-US" smtClean="0"/>
              <a:t>11/13/2023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3532489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59F57FA-D121-465B-A098-E0113E3F8103}"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408122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59F57FA-D121-465B-A098-E0113E3F8103}" type="datetimeFigureOut">
              <a:rPr lang="en-US" smtClean="0"/>
              <a:t>11/13/2023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251801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59F57FA-D121-465B-A098-E0113E3F8103}" type="datetimeFigureOut">
              <a:rPr lang="en-US" smtClean="0"/>
              <a:t>11/13/2023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9995061A-BFB4-4C56-8EAA-4A09E6ABBBB2}" type="slidenum">
              <a:rPr lang="en-US" smtClean="0"/>
              <a:t>‹#›</a:t>
            </a:fld>
            <a:endParaRPr lang="en-US"/>
          </a:p>
        </p:txBody>
      </p:sp>
    </p:spTree>
    <p:extLst>
      <p:ext uri="{BB962C8B-B14F-4D97-AF65-F5344CB8AC3E}">
        <p14:creationId xmlns:p14="http://schemas.microsoft.com/office/powerpoint/2010/main" val="103957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59F57FA-D121-465B-A098-E0113E3F8103}" type="datetimeFigureOut">
              <a:rPr lang="en-US" smtClean="0"/>
              <a:t>11/13/2023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9995061A-BFB4-4C56-8EAA-4A09E6ABBBB2}" type="slidenum">
              <a:rPr lang="en-US" smtClean="0"/>
              <a:t>‹#›</a:t>
            </a:fld>
            <a:endParaRPr lang="en-US"/>
          </a:p>
        </p:txBody>
      </p:sp>
    </p:spTree>
    <p:extLst>
      <p:ext uri="{BB962C8B-B14F-4D97-AF65-F5344CB8AC3E}">
        <p14:creationId xmlns:p14="http://schemas.microsoft.com/office/powerpoint/2010/main" val="252870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my.clevelandclinic.org/health/diseases/5554-tourette-syndrome" TargetMode="External"/><Relationship Id="rId2" Type="http://schemas.openxmlformats.org/officeDocument/2006/relationships/hyperlink" Target="https://www.cdc.gov/ncbddd/tourette/facts.html#:~:text=Tourette%20Syndrome%20(TS)%20is%20a,keep%20blinking%20over%20and%20over" TargetMode="External"/><Relationship Id="rId1" Type="http://schemas.openxmlformats.org/officeDocument/2006/relationships/slideLayout" Target="../slideLayouts/slideLayout2.xml"/><Relationship Id="rId4" Type="http://schemas.openxmlformats.org/officeDocument/2006/relationships/hyperlink" Target="https://www.ncbi.nlm.nih.gov/pmc/articles/PMC473768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F94E-9848-06A8-2625-FA714AB90CD9}"/>
              </a:ext>
            </a:extLst>
          </p:cNvPr>
          <p:cNvSpPr>
            <a:spLocks noGrp="1"/>
          </p:cNvSpPr>
          <p:nvPr>
            <p:ph type="ctrTitle"/>
          </p:nvPr>
        </p:nvSpPr>
        <p:spPr/>
        <p:txBody>
          <a:bodyPr/>
          <a:lstStyle/>
          <a:p>
            <a:r>
              <a:rPr lang="en-US" dirty="0"/>
              <a:t>Tourette's syndrome </a:t>
            </a:r>
          </a:p>
        </p:txBody>
      </p:sp>
      <p:sp>
        <p:nvSpPr>
          <p:cNvPr id="3" name="Subtitle 2">
            <a:extLst>
              <a:ext uri="{FF2B5EF4-FFF2-40B4-BE49-F238E27FC236}">
                <a16:creationId xmlns:a16="http://schemas.microsoft.com/office/drawing/2014/main" id="{5E5CD15D-7A37-3A21-7115-851793C39464}"/>
              </a:ext>
            </a:extLst>
          </p:cNvPr>
          <p:cNvSpPr>
            <a:spLocks noGrp="1"/>
          </p:cNvSpPr>
          <p:nvPr>
            <p:ph type="subTitle" idx="1"/>
          </p:nvPr>
        </p:nvSpPr>
        <p:spPr/>
        <p:txBody>
          <a:bodyPr/>
          <a:lstStyle/>
          <a:p>
            <a:r>
              <a:rPr lang="en-US" dirty="0"/>
              <a:t>By Joelle Janho , Sara Shehadeh , Sama Haddad </a:t>
            </a:r>
          </a:p>
        </p:txBody>
      </p:sp>
      <p:pic>
        <p:nvPicPr>
          <p:cNvPr id="1028" name="Picture 4" descr="Aesthetic Tourettic">
            <a:extLst>
              <a:ext uri="{FF2B5EF4-FFF2-40B4-BE49-F238E27FC236}">
                <a16:creationId xmlns:a16="http://schemas.microsoft.com/office/drawing/2014/main" id="{97587874-5217-FE61-7A58-6306E0960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053" y="1679396"/>
            <a:ext cx="2700072"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435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cus group TS">
            <a:hlinkClick r:id="" action="ppaction://media"/>
            <a:extLst>
              <a:ext uri="{FF2B5EF4-FFF2-40B4-BE49-F238E27FC236}">
                <a16:creationId xmlns:a16="http://schemas.microsoft.com/office/drawing/2014/main" id="{CD72E752-DC0B-7AD6-C7BF-7752AFC719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0093" y="789495"/>
            <a:ext cx="9325333" cy="5279009"/>
          </a:xfrm>
          <a:prstGeom prst="rect">
            <a:avLst/>
          </a:prstGeom>
        </p:spPr>
      </p:pic>
    </p:spTree>
    <p:extLst>
      <p:ext uri="{BB962C8B-B14F-4D97-AF65-F5344CB8AC3E}">
        <p14:creationId xmlns:p14="http://schemas.microsoft.com/office/powerpoint/2010/main" val="3588109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FD5C73F4-6F91-C6F6-E90A-F42708EB0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2463" y="162612"/>
            <a:ext cx="4932244" cy="6532775"/>
          </a:xfrm>
          <a:prstGeom prst="rect">
            <a:avLst/>
          </a:prstGeom>
        </p:spPr>
      </p:pic>
    </p:spTree>
    <p:extLst>
      <p:ext uri="{BB962C8B-B14F-4D97-AF65-F5344CB8AC3E}">
        <p14:creationId xmlns:p14="http://schemas.microsoft.com/office/powerpoint/2010/main" val="34630251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B486-0F89-90E3-8F15-D7ACFCBD1995}"/>
              </a:ext>
            </a:extLst>
          </p:cNvPr>
          <p:cNvSpPr>
            <a:spLocks noGrp="1"/>
          </p:cNvSpPr>
          <p:nvPr>
            <p:ph type="title"/>
          </p:nvPr>
        </p:nvSpPr>
        <p:spPr/>
        <p:txBody>
          <a:bodyPr/>
          <a:lstStyle/>
          <a:p>
            <a:r>
              <a:rPr lang="en-US" dirty="0"/>
              <a:t>Cross checking</a:t>
            </a:r>
          </a:p>
        </p:txBody>
      </p:sp>
      <p:sp>
        <p:nvSpPr>
          <p:cNvPr id="3" name="Content Placeholder 2">
            <a:extLst>
              <a:ext uri="{FF2B5EF4-FFF2-40B4-BE49-F238E27FC236}">
                <a16:creationId xmlns:a16="http://schemas.microsoft.com/office/drawing/2014/main" id="{4956DC40-1EDD-C925-24B6-8589E855A46E}"/>
              </a:ext>
            </a:extLst>
          </p:cNvPr>
          <p:cNvSpPr>
            <a:spLocks noGrp="1"/>
          </p:cNvSpPr>
          <p:nvPr>
            <p:ph idx="1"/>
          </p:nvPr>
        </p:nvSpPr>
        <p:spPr/>
        <p:txBody>
          <a:bodyPr/>
          <a:lstStyle/>
          <a:p>
            <a:r>
              <a:rPr lang="en-US" dirty="0">
                <a:hlinkClick r:id="rId2"/>
              </a:rPr>
              <a:t>https://www.cdc.gov/ncbddd/tourette/facts.html#:~:text=Tourette%20Syndrome%20(TS)%20is%20a,keep%20blinking%20over%20and%20over</a:t>
            </a:r>
            <a:r>
              <a:rPr lang="en-US" dirty="0"/>
              <a:t>.</a:t>
            </a:r>
          </a:p>
          <a:p>
            <a:pPr marL="0" indent="0">
              <a:buNone/>
            </a:pPr>
            <a:endParaRPr lang="en-US" dirty="0"/>
          </a:p>
          <a:p>
            <a:r>
              <a:rPr lang="en-US" dirty="0">
                <a:hlinkClick r:id="rId3"/>
              </a:rPr>
              <a:t>https://my.clevelandclinic.org/health/diseases/5554-tourette-syndrome</a:t>
            </a:r>
            <a:br>
              <a:rPr lang="en-US" dirty="0"/>
            </a:br>
            <a:endParaRPr lang="en-US" dirty="0"/>
          </a:p>
          <a:p>
            <a:r>
              <a:rPr lang="en-US" dirty="0">
                <a:hlinkClick r:id="rId4"/>
              </a:rPr>
              <a:t>https://www.ncbi.nlm.nih.gov/pmc/articles/PMC4737687/</a:t>
            </a:r>
            <a:r>
              <a:rPr lang="en-US" dirty="0"/>
              <a:t>   </a:t>
            </a:r>
          </a:p>
          <a:p>
            <a:r>
              <a:rPr lang="en-US" dirty="0"/>
              <a:t>All websites explain Tourette syndrome differently but deliver the same idea.</a:t>
            </a:r>
          </a:p>
          <a:p>
            <a:endParaRPr lang="en-US" dirty="0"/>
          </a:p>
        </p:txBody>
      </p:sp>
    </p:spTree>
    <p:extLst>
      <p:ext uri="{BB962C8B-B14F-4D97-AF65-F5344CB8AC3E}">
        <p14:creationId xmlns:p14="http://schemas.microsoft.com/office/powerpoint/2010/main" val="558346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89FB-35A8-2616-7510-F0A47A313AD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1C82EEA-0A71-C645-45F8-BC78EFB96FFD}"/>
              </a:ext>
            </a:extLst>
          </p:cNvPr>
          <p:cNvSpPr>
            <a:spLocks noGrp="1"/>
          </p:cNvSpPr>
          <p:nvPr>
            <p:ph idx="1"/>
          </p:nvPr>
        </p:nvSpPr>
        <p:spPr/>
        <p:txBody>
          <a:bodyPr>
            <a:normAutofit/>
          </a:bodyPr>
          <a:lstStyle/>
          <a:p>
            <a:r>
              <a:rPr lang="en-US" sz="4000" dirty="0"/>
              <a:t>Target audience: 8</a:t>
            </a:r>
            <a:r>
              <a:rPr lang="en-US" sz="4000" baseline="30000" dirty="0"/>
              <a:t>th</a:t>
            </a:r>
            <a:r>
              <a:rPr lang="en-US" sz="4000" dirty="0"/>
              <a:t> graders</a:t>
            </a:r>
          </a:p>
          <a:p>
            <a:r>
              <a:rPr lang="en-US" sz="4000" dirty="0"/>
              <a:t>power point, poster, focus group</a:t>
            </a:r>
          </a:p>
          <a:p>
            <a:r>
              <a:rPr lang="en-US" sz="4000" dirty="0"/>
              <a:t>Focus group, poster and presentation </a:t>
            </a:r>
          </a:p>
        </p:txBody>
      </p:sp>
    </p:spTree>
    <p:extLst>
      <p:ext uri="{BB962C8B-B14F-4D97-AF65-F5344CB8AC3E}">
        <p14:creationId xmlns:p14="http://schemas.microsoft.com/office/powerpoint/2010/main" val="792201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DCF1-DE7F-C6AB-46E1-E09C6D10419F}"/>
              </a:ext>
            </a:extLst>
          </p:cNvPr>
          <p:cNvSpPr>
            <a:spLocks noGrp="1"/>
          </p:cNvSpPr>
          <p:nvPr>
            <p:ph type="title"/>
          </p:nvPr>
        </p:nvSpPr>
        <p:spPr/>
        <p:txBody>
          <a:bodyPr/>
          <a:lstStyle/>
          <a:p>
            <a:r>
              <a:rPr lang="en-US" dirty="0"/>
              <a:t>Research questions</a:t>
            </a:r>
          </a:p>
        </p:txBody>
      </p:sp>
      <p:sp>
        <p:nvSpPr>
          <p:cNvPr id="3" name="Content Placeholder 2">
            <a:extLst>
              <a:ext uri="{FF2B5EF4-FFF2-40B4-BE49-F238E27FC236}">
                <a16:creationId xmlns:a16="http://schemas.microsoft.com/office/drawing/2014/main" id="{F89B5562-E4F0-D238-DB3D-9133AFEC8FE7}"/>
              </a:ext>
            </a:extLst>
          </p:cNvPr>
          <p:cNvSpPr>
            <a:spLocks noGrp="1"/>
          </p:cNvSpPr>
          <p:nvPr>
            <p:ph idx="1"/>
          </p:nvPr>
        </p:nvSpPr>
        <p:spPr/>
        <p:txBody>
          <a:bodyPr/>
          <a:lstStyle/>
          <a:p>
            <a:pPr>
              <a:buFont typeface="Wingdings" panose="05000000000000000000" pitchFamily="2" charset="2"/>
              <a:buChar char="Ø"/>
            </a:pPr>
            <a:r>
              <a:rPr lang="en-US" dirty="0"/>
              <a:t>What is Tourette's</a:t>
            </a:r>
          </a:p>
          <a:p>
            <a:pPr>
              <a:buFont typeface="Wingdings" panose="05000000000000000000" pitchFamily="2" charset="2"/>
              <a:buChar char="Ø"/>
            </a:pPr>
            <a:r>
              <a:rPr lang="en-US" dirty="0"/>
              <a:t>What causes Tourette's?</a:t>
            </a:r>
          </a:p>
          <a:p>
            <a:pPr>
              <a:buFont typeface="Wingdings" panose="05000000000000000000" pitchFamily="2" charset="2"/>
              <a:buChar char="Ø"/>
            </a:pPr>
            <a:r>
              <a:rPr lang="en-US" dirty="0"/>
              <a:t> how to know if someone has Tourette's?</a:t>
            </a:r>
          </a:p>
          <a:p>
            <a:pPr>
              <a:buFont typeface="Wingdings" panose="05000000000000000000" pitchFamily="2" charset="2"/>
              <a:buChar char="Ø"/>
            </a:pPr>
            <a:r>
              <a:rPr lang="en-US" dirty="0"/>
              <a:t>How can Tourette's be treated?</a:t>
            </a:r>
          </a:p>
          <a:p>
            <a:pPr>
              <a:buFont typeface="Wingdings" panose="05000000000000000000" pitchFamily="2" charset="2"/>
              <a:buChar char="Ø"/>
            </a:pPr>
            <a:r>
              <a:rPr lang="en-US" dirty="0"/>
              <a:t>How common are Tourette's?</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pic>
        <p:nvPicPr>
          <p:cNvPr id="2050" name="Picture 2" descr="Question mark stock illustration. Illustration of problem - 29885706">
            <a:extLst>
              <a:ext uri="{FF2B5EF4-FFF2-40B4-BE49-F238E27FC236}">
                <a16:creationId xmlns:a16="http://schemas.microsoft.com/office/drawing/2014/main" id="{47C76B04-A211-3F8A-4111-C97316344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215" y="1497105"/>
            <a:ext cx="2740253" cy="340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136381"/>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D0BA-8B92-54D5-AEE4-04FAFFDA9972}"/>
              </a:ext>
            </a:extLst>
          </p:cNvPr>
          <p:cNvSpPr>
            <a:spLocks noGrp="1"/>
          </p:cNvSpPr>
          <p:nvPr>
            <p:ph type="title"/>
          </p:nvPr>
        </p:nvSpPr>
        <p:spPr/>
        <p:txBody>
          <a:bodyPr/>
          <a:lstStyle/>
          <a:p>
            <a:r>
              <a:rPr lang="en-US" dirty="0"/>
              <a:t>Why we used interviews: </a:t>
            </a:r>
            <a:br>
              <a:rPr lang="en-US" dirty="0"/>
            </a:br>
            <a:endParaRPr lang="en-US" dirty="0"/>
          </a:p>
        </p:txBody>
      </p:sp>
      <p:sp>
        <p:nvSpPr>
          <p:cNvPr id="3" name="Content Placeholder 2">
            <a:extLst>
              <a:ext uri="{FF2B5EF4-FFF2-40B4-BE49-F238E27FC236}">
                <a16:creationId xmlns:a16="http://schemas.microsoft.com/office/drawing/2014/main" id="{9F903F4A-1AA7-EE22-C321-363F7AF83964}"/>
              </a:ext>
            </a:extLst>
          </p:cNvPr>
          <p:cNvSpPr>
            <a:spLocks noGrp="1"/>
          </p:cNvSpPr>
          <p:nvPr>
            <p:ph idx="1"/>
          </p:nvPr>
        </p:nvSpPr>
        <p:spPr/>
        <p:txBody>
          <a:bodyPr/>
          <a:lstStyle/>
          <a:p>
            <a:pPr>
              <a:buFont typeface="Courier New" panose="02070309020205020404" pitchFamily="49" charset="0"/>
              <a:buChar char="o"/>
            </a:pPr>
            <a:r>
              <a:rPr lang="en-US" dirty="0"/>
              <a:t>It is more efficient </a:t>
            </a:r>
          </a:p>
          <a:p>
            <a:pPr>
              <a:buFont typeface="Courier New" panose="02070309020205020404" pitchFamily="49" charset="0"/>
              <a:buChar char="o"/>
            </a:pPr>
            <a:r>
              <a:rPr lang="en-US" dirty="0"/>
              <a:t>We get quick answers </a:t>
            </a:r>
          </a:p>
          <a:p>
            <a:pPr>
              <a:buFont typeface="Courier New" panose="02070309020205020404" pitchFamily="49" charset="0"/>
              <a:buChar char="o"/>
            </a:pPr>
            <a:r>
              <a:rPr lang="en-US" dirty="0"/>
              <a:t>Raises awareness</a:t>
            </a:r>
          </a:p>
          <a:p>
            <a:pPr>
              <a:buFont typeface="Courier New" panose="02070309020205020404" pitchFamily="49" charset="0"/>
              <a:buChar char="o"/>
            </a:pPr>
            <a:r>
              <a:rPr lang="en-US" dirty="0"/>
              <a:t>Increase social and communication skills</a:t>
            </a:r>
          </a:p>
          <a:p>
            <a:endParaRPr lang="en-US" dirty="0"/>
          </a:p>
        </p:txBody>
      </p:sp>
    </p:spTree>
    <p:extLst>
      <p:ext uri="{BB962C8B-B14F-4D97-AF65-F5344CB8AC3E}">
        <p14:creationId xmlns:p14="http://schemas.microsoft.com/office/powerpoint/2010/main" val="2577825652"/>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4186-9819-34C2-78C1-51C37D7472D0}"/>
              </a:ext>
            </a:extLst>
          </p:cNvPr>
          <p:cNvSpPr>
            <a:spLocks noGrp="1"/>
          </p:cNvSpPr>
          <p:nvPr>
            <p:ph type="title"/>
          </p:nvPr>
        </p:nvSpPr>
        <p:spPr/>
        <p:txBody>
          <a:bodyPr/>
          <a:lstStyle/>
          <a:p>
            <a:r>
              <a:rPr lang="en-US" dirty="0"/>
              <a:t>What is Tourette's syndrome</a:t>
            </a:r>
          </a:p>
        </p:txBody>
      </p:sp>
      <p:sp>
        <p:nvSpPr>
          <p:cNvPr id="3" name="Content Placeholder 2">
            <a:extLst>
              <a:ext uri="{FF2B5EF4-FFF2-40B4-BE49-F238E27FC236}">
                <a16:creationId xmlns:a16="http://schemas.microsoft.com/office/drawing/2014/main" id="{3974F2A0-1221-F641-9D3C-F83F670B4143}"/>
              </a:ext>
            </a:extLst>
          </p:cNvPr>
          <p:cNvSpPr>
            <a:spLocks noGrp="1"/>
          </p:cNvSpPr>
          <p:nvPr>
            <p:ph idx="1"/>
          </p:nvPr>
        </p:nvSpPr>
        <p:spPr/>
        <p:txBody>
          <a:bodyPr/>
          <a:lstStyle/>
          <a:p>
            <a:pPr marL="0" indent="0">
              <a:buNone/>
            </a:pPr>
            <a:r>
              <a:rPr lang="en-US" dirty="0"/>
              <a:t>Tourette's is a condition of the nervous system, it can have an impact on children, adolescents, and adults by the neurodevelopment (the brains  development if these systems or networks disease known as </a:t>
            </a:r>
            <a:r>
              <a:rPr lang="en-US" dirty="0" err="1"/>
              <a:t>tourette</a:t>
            </a:r>
            <a:r>
              <a:rPr lang="en-US" dirty="0"/>
              <a:t> syndrome)..Tics are brief, uncontrollable motions or sounds that are indicative of the disorder. Tics can range from minor and unimportant to strong and severe, and they can even be insanely unbearable in certain people.</a:t>
            </a:r>
          </a:p>
          <a:p>
            <a:pPr marL="0" indent="0">
              <a:buNone/>
            </a:pPr>
            <a:r>
              <a:rPr lang="en-US" dirty="0"/>
              <a:t>Scientists found that there is an obvious connection between TS(Tourette’s syndrome) and ADHD(Attention deficit hyperactivity disorder).</a:t>
            </a:r>
          </a:p>
        </p:txBody>
      </p:sp>
    </p:spTree>
    <p:extLst>
      <p:ext uri="{BB962C8B-B14F-4D97-AF65-F5344CB8AC3E}">
        <p14:creationId xmlns:p14="http://schemas.microsoft.com/office/powerpoint/2010/main" val="1391809273"/>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D4F4C-C990-C672-D101-34A16E8DACCD}"/>
              </a:ext>
            </a:extLst>
          </p:cNvPr>
          <p:cNvSpPr>
            <a:spLocks noGrp="1"/>
          </p:cNvSpPr>
          <p:nvPr>
            <p:ph type="title"/>
          </p:nvPr>
        </p:nvSpPr>
        <p:spPr/>
        <p:txBody>
          <a:bodyPr/>
          <a:lstStyle/>
          <a:p>
            <a:r>
              <a:rPr lang="en-US" dirty="0"/>
              <a:t>Terminologies used</a:t>
            </a:r>
          </a:p>
        </p:txBody>
      </p:sp>
      <p:sp>
        <p:nvSpPr>
          <p:cNvPr id="3" name="Content Placeholder 2">
            <a:extLst>
              <a:ext uri="{FF2B5EF4-FFF2-40B4-BE49-F238E27FC236}">
                <a16:creationId xmlns:a16="http://schemas.microsoft.com/office/drawing/2014/main" id="{F1772CC0-FA94-BD88-0F15-CBFE9DD9DC52}"/>
              </a:ext>
            </a:extLst>
          </p:cNvPr>
          <p:cNvSpPr>
            <a:spLocks noGrp="1"/>
          </p:cNvSpPr>
          <p:nvPr>
            <p:ph idx="1"/>
          </p:nvPr>
        </p:nvSpPr>
        <p:spPr>
          <a:xfrm>
            <a:off x="3493486" y="1866190"/>
            <a:ext cx="7315200" cy="5120640"/>
          </a:xfrm>
        </p:spPr>
        <p:txBody>
          <a:bodyPr>
            <a:normAutofit fontScale="25000" lnSpcReduction="20000"/>
          </a:bodyPr>
          <a:lstStyle/>
          <a:p>
            <a:r>
              <a:rPr lang="en-US" sz="6400" dirty="0"/>
              <a:t>Condition</a:t>
            </a:r>
          </a:p>
          <a:p>
            <a:r>
              <a:rPr lang="en-US" sz="6400" dirty="0"/>
              <a:t>Neurodevelopment</a:t>
            </a:r>
          </a:p>
          <a:p>
            <a:r>
              <a:rPr lang="en-US" sz="6400" dirty="0"/>
              <a:t>networks disease</a:t>
            </a:r>
          </a:p>
          <a:p>
            <a:r>
              <a:rPr lang="en-US" sz="6400" dirty="0"/>
              <a:t>uncontrollable motions</a:t>
            </a:r>
          </a:p>
          <a:p>
            <a:r>
              <a:rPr lang="en-US" sz="6400" dirty="0"/>
              <a:t>Indicative</a:t>
            </a:r>
          </a:p>
          <a:p>
            <a:r>
              <a:rPr lang="en-US" sz="6400" dirty="0"/>
              <a:t>Disorder</a:t>
            </a:r>
          </a:p>
          <a:p>
            <a:r>
              <a:rPr lang="en-US" sz="6400" dirty="0"/>
              <a:t>minor </a:t>
            </a:r>
          </a:p>
          <a:p>
            <a:r>
              <a:rPr lang="en-US" sz="6400" dirty="0"/>
              <a:t>Severe</a:t>
            </a:r>
          </a:p>
          <a:p>
            <a:r>
              <a:rPr lang="en-US" sz="6400" dirty="0"/>
              <a:t>Unbearable</a:t>
            </a:r>
          </a:p>
          <a:p>
            <a:r>
              <a:rPr lang="en-US" sz="6400" dirty="0"/>
              <a:t>Impact</a:t>
            </a:r>
          </a:p>
          <a:p>
            <a:r>
              <a:rPr lang="en-US" sz="6400" dirty="0"/>
              <a:t>Delay</a:t>
            </a:r>
          </a:p>
          <a:p>
            <a:r>
              <a:rPr lang="en-US" sz="6400" dirty="0"/>
              <a:t>Exposed</a:t>
            </a:r>
          </a:p>
          <a:p>
            <a:r>
              <a:rPr lang="en-US" sz="6400" dirty="0"/>
              <a:t>Issues</a:t>
            </a:r>
          </a:p>
          <a:p>
            <a:r>
              <a:rPr lang="en-US" sz="6400" dirty="0"/>
              <a:t>early stages</a:t>
            </a:r>
          </a:p>
          <a:p>
            <a:r>
              <a:rPr lang="en-US" sz="6400" dirty="0"/>
              <a:t>Prevent</a:t>
            </a:r>
          </a:p>
          <a:p>
            <a:r>
              <a:rPr lang="en-US" sz="6400" dirty="0"/>
              <a:t>Paralysis</a:t>
            </a:r>
          </a:p>
          <a:p>
            <a:r>
              <a:rPr lang="en-US" sz="6400" dirty="0"/>
              <a:t>Treating</a:t>
            </a:r>
          </a:p>
          <a:p>
            <a:r>
              <a:rPr lang="en-US" sz="6400" dirty="0"/>
              <a:t>unbearable</a:t>
            </a:r>
          </a:p>
          <a:p>
            <a:endParaRPr lang="en-US" b="1"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6918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4AA2-3B14-682E-BF66-95485606DEE9}"/>
              </a:ext>
            </a:extLst>
          </p:cNvPr>
          <p:cNvSpPr>
            <a:spLocks noGrp="1"/>
          </p:cNvSpPr>
          <p:nvPr>
            <p:ph type="title"/>
          </p:nvPr>
        </p:nvSpPr>
        <p:spPr/>
        <p:txBody>
          <a:bodyPr/>
          <a:lstStyle/>
          <a:p>
            <a:r>
              <a:rPr lang="en-US" dirty="0"/>
              <a:t>Consequences </a:t>
            </a:r>
          </a:p>
        </p:txBody>
      </p:sp>
      <p:sp>
        <p:nvSpPr>
          <p:cNvPr id="3" name="Content Placeholder 2">
            <a:extLst>
              <a:ext uri="{FF2B5EF4-FFF2-40B4-BE49-F238E27FC236}">
                <a16:creationId xmlns:a16="http://schemas.microsoft.com/office/drawing/2014/main" id="{82845FB1-4A97-588D-14C9-640997911CC8}"/>
              </a:ext>
            </a:extLst>
          </p:cNvPr>
          <p:cNvSpPr>
            <a:spLocks noGrp="1"/>
          </p:cNvSpPr>
          <p:nvPr>
            <p:ph idx="1"/>
          </p:nvPr>
        </p:nvSpPr>
        <p:spPr/>
        <p:txBody>
          <a:bodyPr/>
          <a:lstStyle/>
          <a:p>
            <a:pPr marL="0" indent="0">
              <a:buNone/>
            </a:pPr>
            <a:r>
              <a:rPr lang="en-US" dirty="0"/>
              <a:t>Those with TS may be more exposed to learning differences , a learning disability or a developmental delay that has an impact on how well they can understand and use things. They may go through some issues with writing, organizing, and paying attention they also might be exposed to issues with the what  they hear and see.</a:t>
            </a:r>
          </a:p>
        </p:txBody>
      </p:sp>
    </p:spTree>
    <p:extLst>
      <p:ext uri="{BB962C8B-B14F-4D97-AF65-F5344CB8AC3E}">
        <p14:creationId xmlns:p14="http://schemas.microsoft.com/office/powerpoint/2010/main" val="23458963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38EC-58AA-FA49-E9F2-58F992100220}"/>
              </a:ext>
            </a:extLst>
          </p:cNvPr>
          <p:cNvSpPr>
            <a:spLocks noGrp="1"/>
          </p:cNvSpPr>
          <p:nvPr>
            <p:ph type="title"/>
          </p:nvPr>
        </p:nvSpPr>
        <p:spPr/>
        <p:txBody>
          <a:bodyPr/>
          <a:lstStyle/>
          <a:p>
            <a:r>
              <a:rPr lang="en-US" dirty="0"/>
              <a:t>How to prevent Tourette's syndrome </a:t>
            </a:r>
          </a:p>
        </p:txBody>
      </p:sp>
      <p:sp>
        <p:nvSpPr>
          <p:cNvPr id="3" name="Content Placeholder 2">
            <a:extLst>
              <a:ext uri="{FF2B5EF4-FFF2-40B4-BE49-F238E27FC236}">
                <a16:creationId xmlns:a16="http://schemas.microsoft.com/office/drawing/2014/main" id="{E2259938-07C6-2E00-8E2B-F0839B1A10D7}"/>
              </a:ext>
            </a:extLst>
          </p:cNvPr>
          <p:cNvSpPr>
            <a:spLocks noGrp="1"/>
          </p:cNvSpPr>
          <p:nvPr>
            <p:ph idx="1"/>
          </p:nvPr>
        </p:nvSpPr>
        <p:spPr/>
        <p:txBody>
          <a:bodyPr/>
          <a:lstStyle/>
          <a:p>
            <a:r>
              <a:rPr lang="en-US" dirty="0"/>
              <a:t>Spotting and treating it at early stages can slightly prevent it from  becoming worse or lasting into adulthood unfortunately u can do nothing to prevent it so you just have to live with it and deal with it in certain ways.</a:t>
            </a:r>
          </a:p>
          <a:p>
            <a:r>
              <a:rPr lang="en-US" dirty="0"/>
              <a:t>if not treated: brain vibrations can, in some </a:t>
            </a:r>
            <a:r>
              <a:rPr lang="en-US" dirty="0" err="1"/>
              <a:t>tourette</a:t>
            </a:r>
            <a:r>
              <a:rPr lang="en-US" dirty="0"/>
              <a:t> cases lead to neck  tics which can cause the injuries even paralysis </a:t>
            </a:r>
          </a:p>
        </p:txBody>
      </p:sp>
    </p:spTree>
    <p:extLst>
      <p:ext uri="{BB962C8B-B14F-4D97-AF65-F5344CB8AC3E}">
        <p14:creationId xmlns:p14="http://schemas.microsoft.com/office/powerpoint/2010/main" val="2852023140"/>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932E-EEF7-1C50-9A18-3EC11C6B9432}"/>
              </a:ext>
            </a:extLst>
          </p:cNvPr>
          <p:cNvSpPr>
            <a:spLocks noGrp="1"/>
          </p:cNvSpPr>
          <p:nvPr>
            <p:ph type="title"/>
          </p:nvPr>
        </p:nvSpPr>
        <p:spPr/>
        <p:txBody>
          <a:bodyPr/>
          <a:lstStyle/>
          <a:p>
            <a:r>
              <a:rPr lang="en-US" dirty="0"/>
              <a:t>Focus group script</a:t>
            </a:r>
          </a:p>
        </p:txBody>
      </p:sp>
      <p:sp>
        <p:nvSpPr>
          <p:cNvPr id="3" name="Content Placeholder 2">
            <a:extLst>
              <a:ext uri="{FF2B5EF4-FFF2-40B4-BE49-F238E27FC236}">
                <a16:creationId xmlns:a16="http://schemas.microsoft.com/office/drawing/2014/main" id="{9FA563A3-6A55-1AFA-8494-596744600B9A}"/>
              </a:ext>
            </a:extLst>
          </p:cNvPr>
          <p:cNvSpPr>
            <a:spLocks noGrp="1"/>
          </p:cNvSpPr>
          <p:nvPr>
            <p:ph idx="1"/>
          </p:nvPr>
        </p:nvSpPr>
        <p:spPr/>
        <p:txBody>
          <a:bodyPr/>
          <a:lstStyle/>
          <a:p>
            <a:pPr marL="514350" indent="-514350">
              <a:buFont typeface="+mj-lt"/>
              <a:buAutoNum type="arabicPeriod"/>
            </a:pPr>
            <a:r>
              <a:rPr lang="en-US" dirty="0"/>
              <a:t>Do you have any idea what Tourette's is?</a:t>
            </a:r>
          </a:p>
          <a:p>
            <a:pPr marL="514350" indent="-514350">
              <a:buFont typeface="+mj-lt"/>
              <a:buAutoNum type="arabicPeriod"/>
            </a:pPr>
            <a:r>
              <a:rPr lang="en-US" dirty="0"/>
              <a:t>What are common signs of </a:t>
            </a:r>
            <a:r>
              <a:rPr lang="en-US" dirty="0" err="1"/>
              <a:t>tourettes</a:t>
            </a:r>
            <a:r>
              <a:rPr lang="en-US" dirty="0"/>
              <a:t> syndrome? </a:t>
            </a:r>
          </a:p>
          <a:p>
            <a:pPr marL="514350" indent="-514350">
              <a:buFont typeface="+mj-lt"/>
              <a:buAutoNum type="arabicPeriod"/>
            </a:pPr>
            <a:r>
              <a:rPr lang="en-US" dirty="0"/>
              <a:t>Do you know anyone that has Tourette's? if yes, what ticks do they have?</a:t>
            </a:r>
          </a:p>
          <a:p>
            <a:pPr marL="514350" indent="-514350">
              <a:buFont typeface="+mj-lt"/>
              <a:buAutoNum type="arabicPeriod"/>
            </a:pPr>
            <a:r>
              <a:rPr lang="en-US" dirty="0"/>
              <a:t>What causes Tourette's?</a:t>
            </a:r>
          </a:p>
          <a:p>
            <a:pPr marL="514350" indent="-514350">
              <a:buFont typeface="+mj-lt"/>
              <a:buAutoNum type="arabicPeriod"/>
            </a:pPr>
            <a:r>
              <a:rPr lang="en-US" dirty="0"/>
              <a:t>How does Tourette's affect someone's social life and what people think of them?</a:t>
            </a:r>
          </a:p>
          <a:p>
            <a:pPr marL="514350" indent="-514350">
              <a:buFont typeface="+mj-lt"/>
              <a:buAutoNum type="arabicPeriod"/>
            </a:pPr>
            <a:endParaRPr lang="en-US" dirty="0"/>
          </a:p>
        </p:txBody>
      </p:sp>
      <p:pic>
        <p:nvPicPr>
          <p:cNvPr id="1026" name="Picture 2" descr="Hand Holding The Microphone Flat Design Vector Illustration Live News  Journalist Interview Concept Stock Illustration - Download Image Now -  iStock">
            <a:extLst>
              <a:ext uri="{FF2B5EF4-FFF2-40B4-BE49-F238E27FC236}">
                <a16:creationId xmlns:a16="http://schemas.microsoft.com/office/drawing/2014/main" id="{B9444978-0D3F-D8CE-6A36-F28AD1627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477" y="447846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340227"/>
      </p:ext>
    </p:extLst>
  </p:cSld>
  <p:clrMapOvr>
    <a:masterClrMapping/>
  </p:clrMapOvr>
  <p:transition spd="slow">
    <p:cover/>
  </p:transition>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Slice</Template>
  <TotalTime>141</TotalTime>
  <Words>479</Words>
  <Application>Microsoft Office PowerPoint</Application>
  <PresentationFormat>Widescreen</PresentationFormat>
  <Paragraphs>64</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Corbel</vt:lpstr>
      <vt:lpstr>Courier New</vt:lpstr>
      <vt:lpstr>Wingdings</vt:lpstr>
      <vt:lpstr>Wingdings 2</vt:lpstr>
      <vt:lpstr>Frame</vt:lpstr>
      <vt:lpstr>Tourette's syndrome </vt:lpstr>
      <vt:lpstr>  </vt:lpstr>
      <vt:lpstr>Research questions</vt:lpstr>
      <vt:lpstr>Why we used interviews:  </vt:lpstr>
      <vt:lpstr>What is Tourette's syndrome</vt:lpstr>
      <vt:lpstr>Terminologies used</vt:lpstr>
      <vt:lpstr>Consequences </vt:lpstr>
      <vt:lpstr>How to prevent Tourette's syndrome </vt:lpstr>
      <vt:lpstr>Focus group script</vt:lpstr>
      <vt:lpstr>PowerPoint Presentation</vt:lpstr>
      <vt:lpstr>PowerPoint Presentation</vt:lpstr>
      <vt:lpstr>Cross checking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Tourettes syndrome</dc:title>
  <dc:creator>Joelle Janho</dc:creator>
  <cp:lastModifiedBy>gts</cp:lastModifiedBy>
  <cp:revision>6</cp:revision>
  <dcterms:created xsi:type="dcterms:W3CDTF">2023-10-13T17:19:55Z</dcterms:created>
  <dcterms:modified xsi:type="dcterms:W3CDTF">2023-11-13T14:57:29Z</dcterms:modified>
</cp:coreProperties>
</file>