
<file path=[Content_Types].xml><?xml version="1.0" encoding="utf-8"?>
<Types xmlns="http://schemas.openxmlformats.org/package/2006/content-types">
  <Default Extension="avif" ContentType="image/av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4" r:id="rId4"/>
    <p:sldId id="260" r:id="rId5"/>
    <p:sldId id="261" r:id="rId6"/>
    <p:sldId id="263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y Tannous" initials="LT" lastIdx="2" clrIdx="0">
    <p:extLst>
      <p:ext uri="{19B8F6BF-5375-455C-9EA6-DF929625EA0E}">
        <p15:presenceInfo xmlns:p15="http://schemas.microsoft.com/office/powerpoint/2012/main" userId="S::ltannous@injaz.org.jo::153a37ff-0814-41cb-9233-38d9e48adc6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9T21:37:18.848" idx="1">
    <p:pos x="7814" y="190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09T21:37:18.848" idx="2">
    <p:pos x="7814" y="190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40A2C-38E6-8DE7-400C-788E3DB0A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148542-9FB8-1F8C-A9C7-E35AFD4B2E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3104B6-78C0-66D6-2578-A9622B51B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A3B5-766B-39E7-D7BD-29878B7C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A10B7-6C6E-A8CE-3489-5A5A11926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95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B28FA-B9F2-FE01-73A5-19EA4A4F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55DD4-7A48-C6A7-7742-E91186FF94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B2029-60B1-8D2C-74EC-996EC4DD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C892C-6477-7BF5-1AD0-29E1601DF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B1F47-487D-07F6-62AF-3EDB7EA94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48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CDBEB3-5943-3B0A-4349-E2D90BDB00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FB3E06-D075-73A6-B1AD-8BB12C2B0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FF103-90F1-9C48-3909-34B4844C6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D6532-A70E-FC20-D967-A9F73C215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A6C9BF-588B-31FA-C1DF-DF341E39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0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8A3B8-05CC-4790-3A54-46530DBA5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18F7-6A3E-435D-E6EA-51D7BDEF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5047B-69F9-021B-9FA9-9316BF24F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BEA869-C55C-0317-24E3-EEB3A79EA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674FBE-9467-7AD4-DE64-8A0DC472B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673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32C8-AE99-9093-3AEE-5C08C598E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74831-F797-2F26-CBDF-405F08E38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43586-FD10-56A0-4869-3AAC2E89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15AC0A-B13E-E147-92A0-F15EADF3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6CD9A-F3DD-E953-3B8B-F0D650D5C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5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EA24F-B547-D0C1-649C-8648C7454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3AE03-BB2D-21C1-EA33-90AD18EA37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967028-FC79-BDA1-1701-F437799EE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78B3F7-048C-CE0A-4E90-8D577460E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CA45F0-9E79-7D22-7322-4367BDB94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D9C67C-D39E-94E3-F0D9-9F9C6C9AD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90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415CF-0A56-BE51-41C7-A4D8BCCA1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5DF630-8392-4E7C-CC18-9CE5B457B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792DC1-B821-DE18-C17C-95A2BC490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6159F7-B706-2638-E468-58BF62314F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085ED0-B252-D40D-BDC3-4147757192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644B9E-D6A3-9EE4-70E8-EAD9E0BC1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F9D065B-738D-14C4-9519-AF12FD55B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D8C0B9-45CE-9E99-984F-77578436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47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F54E0-12B2-48D6-1DEE-287079263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37CED3-842A-4C88-0028-E69946F9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F9C139-4A04-FE3D-F3BA-DC573E37E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BBABA-D619-4017-70BC-5A79C868D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830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982BB74-6E59-11BE-8CA7-92295242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76D9D7-878C-6170-366C-7E03130E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86916B-7368-642A-A5E4-83EC1D07F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1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65DC2-FF12-6638-1138-F7662413E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A2F4C-75B0-1FEB-1530-DFEDB25DD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CEF23-01C2-008B-B86B-6A1F47F1B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D668BB-1156-F638-7DAA-825397D51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AE01F4-72A4-B8A2-6FA5-7B19106AB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5A1AF2-A92E-DAB9-95B3-47E44A81F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78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87ED-0457-B8EF-0691-76BC1E451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DE5BFE-C8D8-CBF2-3856-2867EF97F4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B6B79-9E79-6841-6033-52FD527A7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8689C-8718-3C2F-10D7-3B04A9841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72988-6F55-A7CC-BF37-7F75FE0C6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E485CE-829B-13B2-FE36-1BD76248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10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16C7E3-F51C-03F3-F6BA-86E943AE5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81E8B-44C3-17B6-EB9E-5CD2FD452D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82F29-FD13-1751-4831-AA325EAF20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F2DD4-0218-4AD1-9F2B-AD5D74816B75}" type="datetimeFigureOut">
              <a:rPr lang="en-US" smtClean="0"/>
              <a:t>11/9/2023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B526B-DD15-6123-4BDF-B006B8198A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5804B-5A64-D946-EF75-4E9F3977C9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CF01E-9A30-459D-8C8D-F4CB68D11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2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av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av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old house, Kerak – Updated 2023 Prices">
            <a:extLst>
              <a:ext uri="{FF2B5EF4-FFF2-40B4-BE49-F238E27FC236}">
                <a16:creationId xmlns:a16="http://schemas.microsoft.com/office/drawing/2014/main" id="{A45D9551-F4E4-0D64-DE90-5E26233D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FCD71F1B-CA5E-A8D1-5C68-8486B0B5AE40}"/>
              </a:ext>
            </a:extLst>
          </p:cNvPr>
          <p:cNvSpPr/>
          <p:nvPr/>
        </p:nvSpPr>
        <p:spPr>
          <a:xfrm>
            <a:off x="0" y="0"/>
            <a:ext cx="12514347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7058618" y="6031913"/>
                </a:moveTo>
                <a:lnTo>
                  <a:pt x="7058618" y="6045717"/>
                </a:lnTo>
                <a:cubicBezTo>
                  <a:pt x="7058618" y="6062314"/>
                  <a:pt x="7057714" y="6073571"/>
                  <a:pt x="7055907" y="6079487"/>
                </a:cubicBezTo>
                <a:cubicBezTo>
                  <a:pt x="7053277" y="6088525"/>
                  <a:pt x="7047772" y="6096167"/>
                  <a:pt x="7039392" y="6102411"/>
                </a:cubicBezTo>
                <a:cubicBezTo>
                  <a:pt x="7028053" y="6110628"/>
                  <a:pt x="7016139" y="6114736"/>
                  <a:pt x="7003650" y="6114736"/>
                </a:cubicBezTo>
                <a:cubicBezTo>
                  <a:pt x="6992475" y="6114736"/>
                  <a:pt x="6983272" y="6111203"/>
                  <a:pt x="6976042" y="6104136"/>
                </a:cubicBezTo>
                <a:cubicBezTo>
                  <a:pt x="6968812" y="6097070"/>
                  <a:pt x="6965196" y="6088689"/>
                  <a:pt x="6965196" y="6078994"/>
                </a:cubicBezTo>
                <a:cubicBezTo>
                  <a:pt x="6965196" y="6069134"/>
                  <a:pt x="6969715" y="6060999"/>
                  <a:pt x="6978753" y="6054591"/>
                </a:cubicBezTo>
                <a:cubicBezTo>
                  <a:pt x="6984669" y="6050647"/>
                  <a:pt x="6997241" y="6046621"/>
                  <a:pt x="7016467" y="6042512"/>
                </a:cubicBezTo>
                <a:cubicBezTo>
                  <a:pt x="7035694" y="6038404"/>
                  <a:pt x="7049744" y="6034871"/>
                  <a:pt x="7058618" y="6031913"/>
                </a:cubicBezTo>
                <a:close/>
                <a:moveTo>
                  <a:pt x="6496643" y="6031913"/>
                </a:moveTo>
                <a:lnTo>
                  <a:pt x="6496643" y="6045717"/>
                </a:lnTo>
                <a:cubicBezTo>
                  <a:pt x="6496643" y="6062314"/>
                  <a:pt x="6495739" y="6073571"/>
                  <a:pt x="6493932" y="6079487"/>
                </a:cubicBezTo>
                <a:cubicBezTo>
                  <a:pt x="6491302" y="6088525"/>
                  <a:pt x="6485797" y="6096167"/>
                  <a:pt x="6477417" y="6102411"/>
                </a:cubicBezTo>
                <a:cubicBezTo>
                  <a:pt x="6466078" y="6110628"/>
                  <a:pt x="6454164" y="6114736"/>
                  <a:pt x="6441675" y="6114736"/>
                </a:cubicBezTo>
                <a:cubicBezTo>
                  <a:pt x="6430500" y="6114736"/>
                  <a:pt x="6421297" y="6111203"/>
                  <a:pt x="6414067" y="6104136"/>
                </a:cubicBezTo>
                <a:cubicBezTo>
                  <a:pt x="6406836" y="6097070"/>
                  <a:pt x="6403221" y="6088689"/>
                  <a:pt x="6403221" y="6078994"/>
                </a:cubicBezTo>
                <a:cubicBezTo>
                  <a:pt x="6403221" y="6069134"/>
                  <a:pt x="6407740" y="6060999"/>
                  <a:pt x="6416778" y="6054591"/>
                </a:cubicBezTo>
                <a:cubicBezTo>
                  <a:pt x="6422694" y="6050647"/>
                  <a:pt x="6435266" y="6046621"/>
                  <a:pt x="6454492" y="6042512"/>
                </a:cubicBezTo>
                <a:cubicBezTo>
                  <a:pt x="6473719" y="6038404"/>
                  <a:pt x="6487769" y="6034871"/>
                  <a:pt x="6496643" y="6031913"/>
                </a:cubicBezTo>
                <a:close/>
                <a:moveTo>
                  <a:pt x="6048968" y="6031913"/>
                </a:moveTo>
                <a:lnTo>
                  <a:pt x="6048968" y="6045717"/>
                </a:lnTo>
                <a:cubicBezTo>
                  <a:pt x="6048968" y="6062314"/>
                  <a:pt x="6048065" y="6073571"/>
                  <a:pt x="6046257" y="6079487"/>
                </a:cubicBezTo>
                <a:cubicBezTo>
                  <a:pt x="6043628" y="6088525"/>
                  <a:pt x="6038122" y="6096167"/>
                  <a:pt x="6029742" y="6102411"/>
                </a:cubicBezTo>
                <a:cubicBezTo>
                  <a:pt x="6018403" y="6110628"/>
                  <a:pt x="6006489" y="6114736"/>
                  <a:pt x="5994000" y="6114736"/>
                </a:cubicBezTo>
                <a:cubicBezTo>
                  <a:pt x="5982825" y="6114736"/>
                  <a:pt x="5973623" y="6111203"/>
                  <a:pt x="5966392" y="6104136"/>
                </a:cubicBezTo>
                <a:cubicBezTo>
                  <a:pt x="5959161" y="6097070"/>
                  <a:pt x="5955546" y="6088689"/>
                  <a:pt x="5955546" y="6078994"/>
                </a:cubicBezTo>
                <a:cubicBezTo>
                  <a:pt x="5955546" y="6069134"/>
                  <a:pt x="5960065" y="6060999"/>
                  <a:pt x="5969103" y="6054591"/>
                </a:cubicBezTo>
                <a:cubicBezTo>
                  <a:pt x="5975019" y="6050647"/>
                  <a:pt x="5987591" y="6046621"/>
                  <a:pt x="6006817" y="6042512"/>
                </a:cubicBezTo>
                <a:cubicBezTo>
                  <a:pt x="6026044" y="6038404"/>
                  <a:pt x="6040095" y="6034871"/>
                  <a:pt x="6048968" y="6031913"/>
                </a:cubicBezTo>
                <a:close/>
                <a:moveTo>
                  <a:pt x="6771296" y="5895847"/>
                </a:moveTo>
                <a:lnTo>
                  <a:pt x="6771296" y="6157626"/>
                </a:lnTo>
                <a:lnTo>
                  <a:pt x="6840562" y="6157626"/>
                </a:lnTo>
                <a:lnTo>
                  <a:pt x="6840562" y="5895847"/>
                </a:lnTo>
                <a:close/>
                <a:moveTo>
                  <a:pt x="7016467" y="5889931"/>
                </a:moveTo>
                <a:cubicBezTo>
                  <a:pt x="6982451" y="5889931"/>
                  <a:pt x="6956815" y="5896011"/>
                  <a:pt x="6939560" y="5908172"/>
                </a:cubicBezTo>
                <a:cubicBezTo>
                  <a:pt x="6922306" y="5920332"/>
                  <a:pt x="6910145" y="5939066"/>
                  <a:pt x="6903079" y="5964373"/>
                </a:cubicBezTo>
                <a:lnTo>
                  <a:pt x="6965936" y="5975712"/>
                </a:lnTo>
                <a:cubicBezTo>
                  <a:pt x="6970208" y="5963551"/>
                  <a:pt x="6975795" y="5955047"/>
                  <a:pt x="6982697" y="5950199"/>
                </a:cubicBezTo>
                <a:cubicBezTo>
                  <a:pt x="6989599" y="5945352"/>
                  <a:pt x="6999213" y="5942928"/>
                  <a:pt x="7011537" y="5942928"/>
                </a:cubicBezTo>
                <a:cubicBezTo>
                  <a:pt x="7029778" y="5942928"/>
                  <a:pt x="7042185" y="5945762"/>
                  <a:pt x="7048758" y="5951432"/>
                </a:cubicBezTo>
                <a:cubicBezTo>
                  <a:pt x="7055332" y="5957101"/>
                  <a:pt x="7058618" y="5966591"/>
                  <a:pt x="7058618" y="5979902"/>
                </a:cubicBezTo>
                <a:lnTo>
                  <a:pt x="7058618" y="5986804"/>
                </a:lnTo>
                <a:cubicBezTo>
                  <a:pt x="7046129" y="5992063"/>
                  <a:pt x="7023698" y="5997732"/>
                  <a:pt x="6991325" y="6003812"/>
                </a:cubicBezTo>
                <a:cubicBezTo>
                  <a:pt x="6967333" y="6008414"/>
                  <a:pt x="6948969" y="6013795"/>
                  <a:pt x="6936233" y="6019958"/>
                </a:cubicBezTo>
                <a:cubicBezTo>
                  <a:pt x="6923497" y="6026120"/>
                  <a:pt x="6913596" y="6034994"/>
                  <a:pt x="6906530" y="6046579"/>
                </a:cubicBezTo>
                <a:cubicBezTo>
                  <a:pt x="6899463" y="6058165"/>
                  <a:pt x="6895931" y="6071352"/>
                  <a:pt x="6895931" y="6086142"/>
                </a:cubicBezTo>
                <a:cubicBezTo>
                  <a:pt x="6895931" y="6108491"/>
                  <a:pt x="6903695" y="6126979"/>
                  <a:pt x="6919224" y="6141604"/>
                </a:cubicBezTo>
                <a:cubicBezTo>
                  <a:pt x="6934754" y="6156229"/>
                  <a:pt x="6955994" y="6163542"/>
                  <a:pt x="6982944" y="6163542"/>
                </a:cubicBezTo>
                <a:cubicBezTo>
                  <a:pt x="6998227" y="6163542"/>
                  <a:pt x="7012605" y="6160666"/>
                  <a:pt x="7026081" y="6154915"/>
                </a:cubicBezTo>
                <a:cubicBezTo>
                  <a:pt x="7039556" y="6149163"/>
                  <a:pt x="7052209" y="6140536"/>
                  <a:pt x="7064041" y="6129033"/>
                </a:cubicBezTo>
                <a:cubicBezTo>
                  <a:pt x="7064534" y="6130347"/>
                  <a:pt x="7065356" y="6133059"/>
                  <a:pt x="7066506" y="6137167"/>
                </a:cubicBezTo>
                <a:cubicBezTo>
                  <a:pt x="7069136" y="6146205"/>
                  <a:pt x="7071354" y="6153025"/>
                  <a:pt x="7073162" y="6157626"/>
                </a:cubicBezTo>
                <a:lnTo>
                  <a:pt x="7141688" y="6157626"/>
                </a:lnTo>
                <a:cubicBezTo>
                  <a:pt x="7135607" y="6145137"/>
                  <a:pt x="7131458" y="6133428"/>
                  <a:pt x="7129240" y="6122500"/>
                </a:cubicBezTo>
                <a:cubicBezTo>
                  <a:pt x="7127021" y="6111573"/>
                  <a:pt x="7125912" y="6094605"/>
                  <a:pt x="7125912" y="6071599"/>
                </a:cubicBezTo>
                <a:lnTo>
                  <a:pt x="7126651" y="5990748"/>
                </a:lnTo>
                <a:cubicBezTo>
                  <a:pt x="7126651" y="5960675"/>
                  <a:pt x="7123570" y="5940011"/>
                  <a:pt x="7117408" y="5928754"/>
                </a:cubicBezTo>
                <a:cubicBezTo>
                  <a:pt x="7111245" y="5917497"/>
                  <a:pt x="7100605" y="5908213"/>
                  <a:pt x="7085486" y="5900900"/>
                </a:cubicBezTo>
                <a:cubicBezTo>
                  <a:pt x="7070368" y="5893587"/>
                  <a:pt x="7047361" y="5889931"/>
                  <a:pt x="7016467" y="5889931"/>
                </a:cubicBezTo>
                <a:close/>
                <a:moveTo>
                  <a:pt x="6454492" y="5889931"/>
                </a:moveTo>
                <a:cubicBezTo>
                  <a:pt x="6420476" y="5889931"/>
                  <a:pt x="6394840" y="5896011"/>
                  <a:pt x="6377585" y="5908172"/>
                </a:cubicBezTo>
                <a:cubicBezTo>
                  <a:pt x="6360331" y="5920332"/>
                  <a:pt x="6348170" y="5939066"/>
                  <a:pt x="6341104" y="5964373"/>
                </a:cubicBezTo>
                <a:lnTo>
                  <a:pt x="6403961" y="5975712"/>
                </a:lnTo>
                <a:cubicBezTo>
                  <a:pt x="6408233" y="5963551"/>
                  <a:pt x="6413820" y="5955047"/>
                  <a:pt x="6420722" y="5950199"/>
                </a:cubicBezTo>
                <a:cubicBezTo>
                  <a:pt x="6427624" y="5945352"/>
                  <a:pt x="6437238" y="5942928"/>
                  <a:pt x="6449562" y="5942928"/>
                </a:cubicBezTo>
                <a:cubicBezTo>
                  <a:pt x="6467803" y="5942928"/>
                  <a:pt x="6480210" y="5945762"/>
                  <a:pt x="6486783" y="5951432"/>
                </a:cubicBezTo>
                <a:cubicBezTo>
                  <a:pt x="6493357" y="5957101"/>
                  <a:pt x="6496643" y="5966591"/>
                  <a:pt x="6496643" y="5979902"/>
                </a:cubicBezTo>
                <a:lnTo>
                  <a:pt x="6496643" y="5986804"/>
                </a:lnTo>
                <a:cubicBezTo>
                  <a:pt x="6484154" y="5992063"/>
                  <a:pt x="6461723" y="5997732"/>
                  <a:pt x="6429350" y="6003812"/>
                </a:cubicBezTo>
                <a:cubicBezTo>
                  <a:pt x="6405357" y="6008414"/>
                  <a:pt x="6386993" y="6013795"/>
                  <a:pt x="6374258" y="6019958"/>
                </a:cubicBezTo>
                <a:cubicBezTo>
                  <a:pt x="6361522" y="6026120"/>
                  <a:pt x="6351621" y="6034994"/>
                  <a:pt x="6344555" y="6046579"/>
                </a:cubicBezTo>
                <a:cubicBezTo>
                  <a:pt x="6337488" y="6058165"/>
                  <a:pt x="6333956" y="6071352"/>
                  <a:pt x="6333956" y="6086142"/>
                </a:cubicBezTo>
                <a:cubicBezTo>
                  <a:pt x="6333956" y="6108491"/>
                  <a:pt x="6341720" y="6126979"/>
                  <a:pt x="6357249" y="6141604"/>
                </a:cubicBezTo>
                <a:cubicBezTo>
                  <a:pt x="6372779" y="6156229"/>
                  <a:pt x="6394018" y="6163542"/>
                  <a:pt x="6420969" y="6163542"/>
                </a:cubicBezTo>
                <a:cubicBezTo>
                  <a:pt x="6436252" y="6163542"/>
                  <a:pt x="6450630" y="6160666"/>
                  <a:pt x="6464106" y="6154915"/>
                </a:cubicBezTo>
                <a:cubicBezTo>
                  <a:pt x="6477581" y="6149163"/>
                  <a:pt x="6490234" y="6140536"/>
                  <a:pt x="6502066" y="6129033"/>
                </a:cubicBezTo>
                <a:cubicBezTo>
                  <a:pt x="6502559" y="6130347"/>
                  <a:pt x="6503381" y="6133059"/>
                  <a:pt x="6504531" y="6137167"/>
                </a:cubicBezTo>
                <a:cubicBezTo>
                  <a:pt x="6507160" y="6146205"/>
                  <a:pt x="6509379" y="6153025"/>
                  <a:pt x="6511187" y="6157626"/>
                </a:cubicBezTo>
                <a:lnTo>
                  <a:pt x="6579713" y="6157626"/>
                </a:lnTo>
                <a:cubicBezTo>
                  <a:pt x="6573632" y="6145137"/>
                  <a:pt x="6569483" y="6133428"/>
                  <a:pt x="6567265" y="6122500"/>
                </a:cubicBezTo>
                <a:cubicBezTo>
                  <a:pt x="6565046" y="6111573"/>
                  <a:pt x="6563937" y="6094605"/>
                  <a:pt x="6563937" y="6071599"/>
                </a:cubicBezTo>
                <a:lnTo>
                  <a:pt x="6564676" y="5990748"/>
                </a:lnTo>
                <a:cubicBezTo>
                  <a:pt x="6564676" y="5960675"/>
                  <a:pt x="6561595" y="5940011"/>
                  <a:pt x="6555433" y="5928754"/>
                </a:cubicBezTo>
                <a:cubicBezTo>
                  <a:pt x="6549270" y="5917497"/>
                  <a:pt x="6538630" y="5908213"/>
                  <a:pt x="6523511" y="5900900"/>
                </a:cubicBezTo>
                <a:cubicBezTo>
                  <a:pt x="6508393" y="5893587"/>
                  <a:pt x="6485386" y="5889931"/>
                  <a:pt x="6454492" y="5889931"/>
                </a:cubicBezTo>
                <a:close/>
                <a:moveTo>
                  <a:pt x="6006817" y="5889931"/>
                </a:moveTo>
                <a:cubicBezTo>
                  <a:pt x="5972801" y="5889931"/>
                  <a:pt x="5947165" y="5896011"/>
                  <a:pt x="5929910" y="5908172"/>
                </a:cubicBezTo>
                <a:cubicBezTo>
                  <a:pt x="5912656" y="5920332"/>
                  <a:pt x="5900495" y="5939066"/>
                  <a:pt x="5893429" y="5964373"/>
                </a:cubicBezTo>
                <a:lnTo>
                  <a:pt x="5956286" y="5975712"/>
                </a:lnTo>
                <a:cubicBezTo>
                  <a:pt x="5960558" y="5963551"/>
                  <a:pt x="5966145" y="5955047"/>
                  <a:pt x="5973047" y="5950199"/>
                </a:cubicBezTo>
                <a:cubicBezTo>
                  <a:pt x="5979949" y="5945352"/>
                  <a:pt x="5989563" y="5942928"/>
                  <a:pt x="6001887" y="5942928"/>
                </a:cubicBezTo>
                <a:cubicBezTo>
                  <a:pt x="6020128" y="5942928"/>
                  <a:pt x="6032535" y="5945762"/>
                  <a:pt x="6039108" y="5951432"/>
                </a:cubicBezTo>
                <a:cubicBezTo>
                  <a:pt x="6045682" y="5957101"/>
                  <a:pt x="6048968" y="5966591"/>
                  <a:pt x="6048968" y="5979902"/>
                </a:cubicBezTo>
                <a:lnTo>
                  <a:pt x="6048968" y="5986804"/>
                </a:lnTo>
                <a:cubicBezTo>
                  <a:pt x="6036479" y="5992063"/>
                  <a:pt x="6014048" y="5997732"/>
                  <a:pt x="5981675" y="6003812"/>
                </a:cubicBezTo>
                <a:cubicBezTo>
                  <a:pt x="5957682" y="6008414"/>
                  <a:pt x="5939318" y="6013795"/>
                  <a:pt x="5926583" y="6019958"/>
                </a:cubicBezTo>
                <a:cubicBezTo>
                  <a:pt x="5913847" y="6026120"/>
                  <a:pt x="5903946" y="6034994"/>
                  <a:pt x="5896880" y="6046579"/>
                </a:cubicBezTo>
                <a:cubicBezTo>
                  <a:pt x="5889814" y="6058165"/>
                  <a:pt x="5886281" y="6071352"/>
                  <a:pt x="5886281" y="6086142"/>
                </a:cubicBezTo>
                <a:cubicBezTo>
                  <a:pt x="5886281" y="6108491"/>
                  <a:pt x="5894045" y="6126979"/>
                  <a:pt x="5909574" y="6141604"/>
                </a:cubicBezTo>
                <a:cubicBezTo>
                  <a:pt x="5925104" y="6156229"/>
                  <a:pt x="5946344" y="6163542"/>
                  <a:pt x="5973294" y="6163542"/>
                </a:cubicBezTo>
                <a:cubicBezTo>
                  <a:pt x="5988577" y="6163542"/>
                  <a:pt x="6002956" y="6160666"/>
                  <a:pt x="6016431" y="6154915"/>
                </a:cubicBezTo>
                <a:cubicBezTo>
                  <a:pt x="6029906" y="6149163"/>
                  <a:pt x="6042559" y="6140536"/>
                  <a:pt x="6054391" y="6129033"/>
                </a:cubicBezTo>
                <a:cubicBezTo>
                  <a:pt x="6054884" y="6130347"/>
                  <a:pt x="6055706" y="6133059"/>
                  <a:pt x="6056856" y="6137167"/>
                </a:cubicBezTo>
                <a:cubicBezTo>
                  <a:pt x="6059485" y="6146205"/>
                  <a:pt x="6061704" y="6153025"/>
                  <a:pt x="6063512" y="6157626"/>
                </a:cubicBezTo>
                <a:lnTo>
                  <a:pt x="6132038" y="6157626"/>
                </a:lnTo>
                <a:cubicBezTo>
                  <a:pt x="6125957" y="6145137"/>
                  <a:pt x="6121808" y="6133428"/>
                  <a:pt x="6119590" y="6122500"/>
                </a:cubicBezTo>
                <a:cubicBezTo>
                  <a:pt x="6117371" y="6111573"/>
                  <a:pt x="6116262" y="6094605"/>
                  <a:pt x="6116262" y="6071599"/>
                </a:cubicBezTo>
                <a:lnTo>
                  <a:pt x="6117001" y="5990748"/>
                </a:lnTo>
                <a:cubicBezTo>
                  <a:pt x="6117001" y="5960675"/>
                  <a:pt x="6113920" y="5940011"/>
                  <a:pt x="6107758" y="5928754"/>
                </a:cubicBezTo>
                <a:cubicBezTo>
                  <a:pt x="6101595" y="5917497"/>
                  <a:pt x="6090955" y="5908213"/>
                  <a:pt x="6075837" y="5900900"/>
                </a:cubicBezTo>
                <a:cubicBezTo>
                  <a:pt x="6060718" y="5893587"/>
                  <a:pt x="6037712" y="5889931"/>
                  <a:pt x="6006817" y="5889931"/>
                </a:cubicBezTo>
                <a:close/>
                <a:moveTo>
                  <a:pt x="6253463" y="5803411"/>
                </a:moveTo>
                <a:lnTo>
                  <a:pt x="6183951" y="5843836"/>
                </a:lnTo>
                <a:lnTo>
                  <a:pt x="6183951" y="5895847"/>
                </a:lnTo>
                <a:lnTo>
                  <a:pt x="6152153" y="5895847"/>
                </a:lnTo>
                <a:lnTo>
                  <a:pt x="6152153" y="5951062"/>
                </a:lnTo>
                <a:lnTo>
                  <a:pt x="6183951" y="5951062"/>
                </a:lnTo>
                <a:lnTo>
                  <a:pt x="6183951" y="6065190"/>
                </a:lnTo>
                <a:cubicBezTo>
                  <a:pt x="6183951" y="6089675"/>
                  <a:pt x="6184690" y="6105944"/>
                  <a:pt x="6186169" y="6113996"/>
                </a:cubicBezTo>
                <a:cubicBezTo>
                  <a:pt x="6187977" y="6125335"/>
                  <a:pt x="6191222" y="6134332"/>
                  <a:pt x="6195906" y="6140988"/>
                </a:cubicBezTo>
                <a:cubicBezTo>
                  <a:pt x="6200589" y="6147643"/>
                  <a:pt x="6207943" y="6153066"/>
                  <a:pt x="6217967" y="6157256"/>
                </a:cubicBezTo>
                <a:cubicBezTo>
                  <a:pt x="6227991" y="6161447"/>
                  <a:pt x="6239248" y="6163542"/>
                  <a:pt x="6251737" y="6163542"/>
                </a:cubicBezTo>
                <a:cubicBezTo>
                  <a:pt x="6272114" y="6163542"/>
                  <a:pt x="6290355" y="6160091"/>
                  <a:pt x="6306460" y="6153189"/>
                </a:cubicBezTo>
                <a:lnTo>
                  <a:pt x="6300544" y="6099453"/>
                </a:lnTo>
                <a:cubicBezTo>
                  <a:pt x="6288383" y="6103890"/>
                  <a:pt x="6279098" y="6106108"/>
                  <a:pt x="6272690" y="6106108"/>
                </a:cubicBezTo>
                <a:cubicBezTo>
                  <a:pt x="6268088" y="6106108"/>
                  <a:pt x="6264185" y="6104958"/>
                  <a:pt x="6260981" y="6102657"/>
                </a:cubicBezTo>
                <a:cubicBezTo>
                  <a:pt x="6257776" y="6100357"/>
                  <a:pt x="6255722" y="6097440"/>
                  <a:pt x="6254819" y="6093907"/>
                </a:cubicBezTo>
                <a:cubicBezTo>
                  <a:pt x="6253915" y="6090374"/>
                  <a:pt x="6253463" y="6077926"/>
                  <a:pt x="6253463" y="6056563"/>
                </a:cubicBezTo>
                <a:lnTo>
                  <a:pt x="6253463" y="5951062"/>
                </a:lnTo>
                <a:lnTo>
                  <a:pt x="6300790" y="5951062"/>
                </a:lnTo>
                <a:lnTo>
                  <a:pt x="6300790" y="5895847"/>
                </a:lnTo>
                <a:lnTo>
                  <a:pt x="6253463" y="5895847"/>
                </a:lnTo>
                <a:close/>
                <a:moveTo>
                  <a:pt x="6771296" y="5796262"/>
                </a:moveTo>
                <a:lnTo>
                  <a:pt x="6771296" y="5860351"/>
                </a:lnTo>
                <a:lnTo>
                  <a:pt x="6840562" y="5860351"/>
                </a:lnTo>
                <a:lnTo>
                  <a:pt x="6840562" y="5796262"/>
                </a:lnTo>
                <a:close/>
                <a:moveTo>
                  <a:pt x="6628421" y="5796262"/>
                </a:moveTo>
                <a:lnTo>
                  <a:pt x="6628421" y="6157626"/>
                </a:lnTo>
                <a:lnTo>
                  <a:pt x="6697687" y="6157626"/>
                </a:lnTo>
                <a:lnTo>
                  <a:pt x="6697687" y="5796262"/>
                </a:lnTo>
                <a:close/>
                <a:moveTo>
                  <a:pt x="5543804" y="5796262"/>
                </a:moveTo>
                <a:lnTo>
                  <a:pt x="5543804" y="6157626"/>
                </a:lnTo>
                <a:lnTo>
                  <a:pt x="5611591" y="6157626"/>
                </a:lnTo>
                <a:lnTo>
                  <a:pt x="5611591" y="5921975"/>
                </a:lnTo>
                <a:lnTo>
                  <a:pt x="5757270" y="6157626"/>
                </a:lnTo>
                <a:lnTo>
                  <a:pt x="5830479" y="6157626"/>
                </a:lnTo>
                <a:lnTo>
                  <a:pt x="5830479" y="5796262"/>
                </a:lnTo>
                <a:lnTo>
                  <a:pt x="5762693" y="5796262"/>
                </a:lnTo>
                <a:lnTo>
                  <a:pt x="5762693" y="6037582"/>
                </a:lnTo>
                <a:lnTo>
                  <a:pt x="5614795" y="5796262"/>
                </a:lnTo>
                <a:close/>
                <a:moveTo>
                  <a:pt x="9055570" y="5478760"/>
                </a:moveTo>
                <a:lnTo>
                  <a:pt x="9055570" y="5548026"/>
                </a:lnTo>
                <a:lnTo>
                  <a:pt x="9089094" y="5548026"/>
                </a:lnTo>
                <a:cubicBezTo>
                  <a:pt x="9088765" y="5561994"/>
                  <a:pt x="9085643" y="5573005"/>
                  <a:pt x="9079727" y="5581057"/>
                </a:cubicBezTo>
                <a:cubicBezTo>
                  <a:pt x="9073812" y="5589109"/>
                  <a:pt x="9063869" y="5595436"/>
                  <a:pt x="9049901" y="5600037"/>
                </a:cubicBezTo>
                <a:lnTo>
                  <a:pt x="9063458" y="5628631"/>
                </a:lnTo>
                <a:cubicBezTo>
                  <a:pt x="9078248" y="5623372"/>
                  <a:pt x="9090450" y="5616141"/>
                  <a:pt x="9100063" y="5606939"/>
                </a:cubicBezTo>
                <a:cubicBezTo>
                  <a:pt x="9109676" y="5597736"/>
                  <a:pt x="9116208" y="5587342"/>
                  <a:pt x="9119660" y="5575757"/>
                </a:cubicBezTo>
                <a:cubicBezTo>
                  <a:pt x="9123110" y="5564172"/>
                  <a:pt x="9124836" y="5548355"/>
                  <a:pt x="9124836" y="5528306"/>
                </a:cubicBezTo>
                <a:lnTo>
                  <a:pt x="9124836" y="5478760"/>
                </a:lnTo>
                <a:close/>
                <a:moveTo>
                  <a:pt x="7131521" y="5478760"/>
                </a:moveTo>
                <a:lnTo>
                  <a:pt x="7131521" y="5548026"/>
                </a:lnTo>
                <a:lnTo>
                  <a:pt x="7165044" y="5548026"/>
                </a:lnTo>
                <a:cubicBezTo>
                  <a:pt x="7164715" y="5561994"/>
                  <a:pt x="7161593" y="5573005"/>
                  <a:pt x="7155677" y="5581057"/>
                </a:cubicBezTo>
                <a:cubicBezTo>
                  <a:pt x="7149762" y="5589109"/>
                  <a:pt x="7139819" y="5595436"/>
                  <a:pt x="7125851" y="5600037"/>
                </a:cubicBezTo>
                <a:lnTo>
                  <a:pt x="7139409" y="5628631"/>
                </a:lnTo>
                <a:cubicBezTo>
                  <a:pt x="7154199" y="5623372"/>
                  <a:pt x="7166400" y="5616141"/>
                  <a:pt x="7176013" y="5606939"/>
                </a:cubicBezTo>
                <a:cubicBezTo>
                  <a:pt x="7185627" y="5597736"/>
                  <a:pt x="7192159" y="5587342"/>
                  <a:pt x="7195610" y="5575757"/>
                </a:cubicBezTo>
                <a:cubicBezTo>
                  <a:pt x="7199061" y="5564172"/>
                  <a:pt x="7200786" y="5548355"/>
                  <a:pt x="7200786" y="5528306"/>
                </a:cubicBezTo>
                <a:lnTo>
                  <a:pt x="7200786" y="5478760"/>
                </a:lnTo>
                <a:close/>
                <a:moveTo>
                  <a:pt x="5245571" y="5478760"/>
                </a:moveTo>
                <a:lnTo>
                  <a:pt x="5245571" y="5548026"/>
                </a:lnTo>
                <a:lnTo>
                  <a:pt x="5279095" y="5548026"/>
                </a:lnTo>
                <a:cubicBezTo>
                  <a:pt x="5278767" y="5561994"/>
                  <a:pt x="5275644" y="5573005"/>
                  <a:pt x="5269728" y="5581057"/>
                </a:cubicBezTo>
                <a:cubicBezTo>
                  <a:pt x="5263811" y="5589109"/>
                  <a:pt x="5253870" y="5595436"/>
                  <a:pt x="5239901" y="5600037"/>
                </a:cubicBezTo>
                <a:lnTo>
                  <a:pt x="5253459" y="5628631"/>
                </a:lnTo>
                <a:cubicBezTo>
                  <a:pt x="5268248" y="5623372"/>
                  <a:pt x="5280450" y="5616141"/>
                  <a:pt x="5290063" y="5606939"/>
                </a:cubicBezTo>
                <a:cubicBezTo>
                  <a:pt x="5299677" y="5597736"/>
                  <a:pt x="5306209" y="5587342"/>
                  <a:pt x="5309660" y="5575757"/>
                </a:cubicBezTo>
                <a:cubicBezTo>
                  <a:pt x="5313111" y="5564172"/>
                  <a:pt x="5314836" y="5548355"/>
                  <a:pt x="5314836" y="5528306"/>
                </a:cubicBezTo>
                <a:lnTo>
                  <a:pt x="5314836" y="5478760"/>
                </a:lnTo>
                <a:close/>
                <a:moveTo>
                  <a:pt x="9487493" y="5422313"/>
                </a:moveTo>
                <a:lnTo>
                  <a:pt x="9487493" y="5436117"/>
                </a:lnTo>
                <a:cubicBezTo>
                  <a:pt x="9487493" y="5452714"/>
                  <a:pt x="9486589" y="5463971"/>
                  <a:pt x="9484782" y="5469887"/>
                </a:cubicBezTo>
                <a:cubicBezTo>
                  <a:pt x="9482152" y="5478925"/>
                  <a:pt x="9476647" y="5486566"/>
                  <a:pt x="9468266" y="5492811"/>
                </a:cubicBezTo>
                <a:cubicBezTo>
                  <a:pt x="9456928" y="5501027"/>
                  <a:pt x="9445014" y="5505136"/>
                  <a:pt x="9432524" y="5505136"/>
                </a:cubicBezTo>
                <a:cubicBezTo>
                  <a:pt x="9421350" y="5505136"/>
                  <a:pt x="9412147" y="5501603"/>
                  <a:pt x="9404916" y="5494536"/>
                </a:cubicBezTo>
                <a:cubicBezTo>
                  <a:pt x="9397686" y="5487470"/>
                  <a:pt x="9394071" y="5479089"/>
                  <a:pt x="9394071" y="5469394"/>
                </a:cubicBezTo>
                <a:cubicBezTo>
                  <a:pt x="9394071" y="5459534"/>
                  <a:pt x="9398590" y="5451399"/>
                  <a:pt x="9407628" y="5444990"/>
                </a:cubicBezTo>
                <a:cubicBezTo>
                  <a:pt x="9413544" y="5441046"/>
                  <a:pt x="9426116" y="5437021"/>
                  <a:pt x="9445342" y="5432912"/>
                </a:cubicBezTo>
                <a:cubicBezTo>
                  <a:pt x="9464569" y="5428804"/>
                  <a:pt x="9478619" y="5425271"/>
                  <a:pt x="9487493" y="5422313"/>
                </a:cubicBezTo>
                <a:close/>
                <a:moveTo>
                  <a:pt x="8620718" y="5422313"/>
                </a:moveTo>
                <a:lnTo>
                  <a:pt x="8620718" y="5436117"/>
                </a:lnTo>
                <a:cubicBezTo>
                  <a:pt x="8620718" y="5452714"/>
                  <a:pt x="8619814" y="5463971"/>
                  <a:pt x="8618006" y="5469887"/>
                </a:cubicBezTo>
                <a:cubicBezTo>
                  <a:pt x="8615377" y="5478925"/>
                  <a:pt x="8609872" y="5486566"/>
                  <a:pt x="8601492" y="5492811"/>
                </a:cubicBezTo>
                <a:cubicBezTo>
                  <a:pt x="8590152" y="5501027"/>
                  <a:pt x="8578238" y="5505136"/>
                  <a:pt x="8565750" y="5505136"/>
                </a:cubicBezTo>
                <a:cubicBezTo>
                  <a:pt x="8554575" y="5505136"/>
                  <a:pt x="8545372" y="5501603"/>
                  <a:pt x="8538142" y="5494536"/>
                </a:cubicBezTo>
                <a:cubicBezTo>
                  <a:pt x="8530912" y="5487470"/>
                  <a:pt x="8527296" y="5479089"/>
                  <a:pt x="8527296" y="5469394"/>
                </a:cubicBezTo>
                <a:cubicBezTo>
                  <a:pt x="8527296" y="5459534"/>
                  <a:pt x="8531815" y="5451399"/>
                  <a:pt x="8540853" y="5444990"/>
                </a:cubicBezTo>
                <a:cubicBezTo>
                  <a:pt x="8546769" y="5441046"/>
                  <a:pt x="8559340" y="5437021"/>
                  <a:pt x="8578567" y="5432912"/>
                </a:cubicBezTo>
                <a:cubicBezTo>
                  <a:pt x="8597794" y="5428804"/>
                  <a:pt x="8611844" y="5425271"/>
                  <a:pt x="8620718" y="5422313"/>
                </a:cubicBezTo>
                <a:close/>
                <a:moveTo>
                  <a:pt x="8001593" y="5422313"/>
                </a:moveTo>
                <a:lnTo>
                  <a:pt x="8001593" y="5436117"/>
                </a:lnTo>
                <a:cubicBezTo>
                  <a:pt x="8001593" y="5452714"/>
                  <a:pt x="8000690" y="5463971"/>
                  <a:pt x="7998882" y="5469887"/>
                </a:cubicBezTo>
                <a:cubicBezTo>
                  <a:pt x="7996253" y="5478925"/>
                  <a:pt x="7990747" y="5486566"/>
                  <a:pt x="7982367" y="5492811"/>
                </a:cubicBezTo>
                <a:cubicBezTo>
                  <a:pt x="7971028" y="5501027"/>
                  <a:pt x="7959113" y="5505136"/>
                  <a:pt x="7946625" y="5505136"/>
                </a:cubicBezTo>
                <a:cubicBezTo>
                  <a:pt x="7935450" y="5505136"/>
                  <a:pt x="7926248" y="5501603"/>
                  <a:pt x="7919017" y="5494536"/>
                </a:cubicBezTo>
                <a:cubicBezTo>
                  <a:pt x="7911786" y="5487470"/>
                  <a:pt x="7908171" y="5479089"/>
                  <a:pt x="7908171" y="5469394"/>
                </a:cubicBezTo>
                <a:cubicBezTo>
                  <a:pt x="7908171" y="5459534"/>
                  <a:pt x="7912691" y="5451399"/>
                  <a:pt x="7921728" y="5444990"/>
                </a:cubicBezTo>
                <a:cubicBezTo>
                  <a:pt x="7927644" y="5441046"/>
                  <a:pt x="7940216" y="5437021"/>
                  <a:pt x="7959442" y="5432912"/>
                </a:cubicBezTo>
                <a:cubicBezTo>
                  <a:pt x="7978669" y="5428804"/>
                  <a:pt x="7992719" y="5425271"/>
                  <a:pt x="8001593" y="5422313"/>
                </a:cubicBezTo>
                <a:close/>
                <a:moveTo>
                  <a:pt x="3810593" y="5422313"/>
                </a:moveTo>
                <a:lnTo>
                  <a:pt x="3810593" y="5436117"/>
                </a:lnTo>
                <a:cubicBezTo>
                  <a:pt x="3810593" y="5452714"/>
                  <a:pt x="3809690" y="5463971"/>
                  <a:pt x="3807883" y="5469887"/>
                </a:cubicBezTo>
                <a:cubicBezTo>
                  <a:pt x="3805253" y="5478925"/>
                  <a:pt x="3799748" y="5486566"/>
                  <a:pt x="3791367" y="5492811"/>
                </a:cubicBezTo>
                <a:cubicBezTo>
                  <a:pt x="3780028" y="5501027"/>
                  <a:pt x="3768114" y="5505136"/>
                  <a:pt x="3755625" y="5505136"/>
                </a:cubicBezTo>
                <a:cubicBezTo>
                  <a:pt x="3744451" y="5505136"/>
                  <a:pt x="3735248" y="5501603"/>
                  <a:pt x="3728017" y="5494536"/>
                </a:cubicBezTo>
                <a:cubicBezTo>
                  <a:pt x="3720787" y="5487470"/>
                  <a:pt x="3717171" y="5479089"/>
                  <a:pt x="3717171" y="5469394"/>
                </a:cubicBezTo>
                <a:cubicBezTo>
                  <a:pt x="3717171" y="5459534"/>
                  <a:pt x="3721690" y="5451399"/>
                  <a:pt x="3730729" y="5444990"/>
                </a:cubicBezTo>
                <a:cubicBezTo>
                  <a:pt x="3736645" y="5441046"/>
                  <a:pt x="3749216" y="5437021"/>
                  <a:pt x="3768443" y="5432912"/>
                </a:cubicBezTo>
                <a:cubicBezTo>
                  <a:pt x="3787670" y="5428804"/>
                  <a:pt x="3801720" y="5425271"/>
                  <a:pt x="3810593" y="5422313"/>
                </a:cubicBezTo>
                <a:close/>
                <a:moveTo>
                  <a:pt x="2587324" y="5390515"/>
                </a:moveTo>
                <a:lnTo>
                  <a:pt x="2646237" y="5390515"/>
                </a:lnTo>
                <a:cubicBezTo>
                  <a:pt x="2679431" y="5390515"/>
                  <a:pt x="2701000" y="5392240"/>
                  <a:pt x="2710942" y="5395691"/>
                </a:cubicBezTo>
                <a:cubicBezTo>
                  <a:pt x="2720884" y="5399142"/>
                  <a:pt x="2728485" y="5404647"/>
                  <a:pt x="2733743" y="5412206"/>
                </a:cubicBezTo>
                <a:cubicBezTo>
                  <a:pt x="2739002" y="5419766"/>
                  <a:pt x="2741631" y="5428968"/>
                  <a:pt x="2741631" y="5439814"/>
                </a:cubicBezTo>
                <a:cubicBezTo>
                  <a:pt x="2741631" y="5452632"/>
                  <a:pt x="2738221" y="5462861"/>
                  <a:pt x="2731402" y="5470503"/>
                </a:cubicBezTo>
                <a:cubicBezTo>
                  <a:pt x="2724582" y="5478144"/>
                  <a:pt x="2715749" y="5482951"/>
                  <a:pt x="2704903" y="5484923"/>
                </a:cubicBezTo>
                <a:cubicBezTo>
                  <a:pt x="2697837" y="5486402"/>
                  <a:pt x="2681158" y="5487141"/>
                  <a:pt x="2654864" y="5487141"/>
                </a:cubicBezTo>
                <a:lnTo>
                  <a:pt x="2587324" y="5487141"/>
                </a:lnTo>
                <a:close/>
                <a:moveTo>
                  <a:pt x="10037213" y="5333327"/>
                </a:moveTo>
                <a:cubicBezTo>
                  <a:pt x="10054139" y="5333327"/>
                  <a:pt x="10068025" y="5339942"/>
                  <a:pt x="10078871" y="5353170"/>
                </a:cubicBezTo>
                <a:cubicBezTo>
                  <a:pt x="10089717" y="5366399"/>
                  <a:pt x="10095140" y="5388050"/>
                  <a:pt x="10095140" y="5418122"/>
                </a:cubicBezTo>
                <a:cubicBezTo>
                  <a:pt x="10095140" y="5445073"/>
                  <a:pt x="10089552" y="5465326"/>
                  <a:pt x="10078378" y="5478884"/>
                </a:cubicBezTo>
                <a:cubicBezTo>
                  <a:pt x="10067204" y="5492441"/>
                  <a:pt x="10053646" y="5499220"/>
                  <a:pt x="10037706" y="5499220"/>
                </a:cubicBezTo>
                <a:cubicBezTo>
                  <a:pt x="10017658" y="5499220"/>
                  <a:pt x="10002046" y="5490182"/>
                  <a:pt x="9990872" y="5472105"/>
                </a:cubicBezTo>
                <a:cubicBezTo>
                  <a:pt x="9983148" y="5459616"/>
                  <a:pt x="9979286" y="5439403"/>
                  <a:pt x="9979286" y="5411467"/>
                </a:cubicBezTo>
                <a:cubicBezTo>
                  <a:pt x="9979286" y="5385503"/>
                  <a:pt x="9984832" y="5365988"/>
                  <a:pt x="9995925" y="5352924"/>
                </a:cubicBezTo>
                <a:cubicBezTo>
                  <a:pt x="10007017" y="5339860"/>
                  <a:pt x="10020780" y="5333327"/>
                  <a:pt x="10037213" y="5333327"/>
                </a:cubicBezTo>
                <a:close/>
                <a:moveTo>
                  <a:pt x="6818168" y="5333327"/>
                </a:moveTo>
                <a:cubicBezTo>
                  <a:pt x="6832300" y="5333327"/>
                  <a:pt x="6844296" y="5338545"/>
                  <a:pt x="6854156" y="5348980"/>
                </a:cubicBezTo>
                <a:cubicBezTo>
                  <a:pt x="6864016" y="5359415"/>
                  <a:pt x="6869193" y="5374657"/>
                  <a:pt x="6869686" y="5394705"/>
                </a:cubicBezTo>
                <a:lnTo>
                  <a:pt x="6766157" y="5394705"/>
                </a:lnTo>
                <a:cubicBezTo>
                  <a:pt x="6765993" y="5375807"/>
                  <a:pt x="6770841" y="5360853"/>
                  <a:pt x="6780700" y="5349843"/>
                </a:cubicBezTo>
                <a:cubicBezTo>
                  <a:pt x="6790560" y="5338833"/>
                  <a:pt x="6803049" y="5333327"/>
                  <a:pt x="6818168" y="5333327"/>
                </a:cubicBezTo>
                <a:close/>
                <a:moveTo>
                  <a:pt x="4627418" y="5333327"/>
                </a:moveTo>
                <a:cubicBezTo>
                  <a:pt x="4641551" y="5333327"/>
                  <a:pt x="4653547" y="5338545"/>
                  <a:pt x="4663406" y="5348980"/>
                </a:cubicBezTo>
                <a:cubicBezTo>
                  <a:pt x="4673266" y="5359415"/>
                  <a:pt x="4678443" y="5374657"/>
                  <a:pt x="4678936" y="5394705"/>
                </a:cubicBezTo>
                <a:lnTo>
                  <a:pt x="4575407" y="5394705"/>
                </a:lnTo>
                <a:cubicBezTo>
                  <a:pt x="4575243" y="5375807"/>
                  <a:pt x="4580090" y="5360853"/>
                  <a:pt x="4589950" y="5349843"/>
                </a:cubicBezTo>
                <a:cubicBezTo>
                  <a:pt x="4599811" y="5338833"/>
                  <a:pt x="4612299" y="5333327"/>
                  <a:pt x="4627418" y="5333327"/>
                </a:cubicBezTo>
                <a:close/>
                <a:moveTo>
                  <a:pt x="8333396" y="5286247"/>
                </a:moveTo>
                <a:lnTo>
                  <a:pt x="8333396" y="5548026"/>
                </a:lnTo>
                <a:lnTo>
                  <a:pt x="8402662" y="5548026"/>
                </a:lnTo>
                <a:lnTo>
                  <a:pt x="8402662" y="5286247"/>
                </a:lnTo>
                <a:close/>
                <a:moveTo>
                  <a:pt x="5990246" y="5286247"/>
                </a:moveTo>
                <a:lnTo>
                  <a:pt x="5990246" y="5548026"/>
                </a:lnTo>
                <a:lnTo>
                  <a:pt x="6059512" y="5548026"/>
                </a:lnTo>
                <a:lnTo>
                  <a:pt x="6059512" y="5286247"/>
                </a:lnTo>
                <a:close/>
                <a:moveTo>
                  <a:pt x="2842788" y="5286247"/>
                </a:moveTo>
                <a:lnTo>
                  <a:pt x="2942372" y="5548766"/>
                </a:lnTo>
                <a:cubicBezTo>
                  <a:pt x="2938264" y="5563391"/>
                  <a:pt x="2932348" y="5575429"/>
                  <a:pt x="2924624" y="5584877"/>
                </a:cubicBezTo>
                <a:cubicBezTo>
                  <a:pt x="2916901" y="5594327"/>
                  <a:pt x="2904987" y="5599051"/>
                  <a:pt x="2888883" y="5599051"/>
                </a:cubicBezTo>
                <a:cubicBezTo>
                  <a:pt x="2880173" y="5599051"/>
                  <a:pt x="2870396" y="5597983"/>
                  <a:pt x="2859549" y="5595846"/>
                </a:cubicBezTo>
                <a:lnTo>
                  <a:pt x="2865712" y="5650076"/>
                </a:lnTo>
                <a:cubicBezTo>
                  <a:pt x="2878530" y="5652869"/>
                  <a:pt x="2891594" y="5654266"/>
                  <a:pt x="2904905" y="5654266"/>
                </a:cubicBezTo>
                <a:cubicBezTo>
                  <a:pt x="2918051" y="5654266"/>
                  <a:pt x="2929842" y="5652869"/>
                  <a:pt x="2940277" y="5650076"/>
                </a:cubicBezTo>
                <a:cubicBezTo>
                  <a:pt x="2950712" y="5647282"/>
                  <a:pt x="2959504" y="5643379"/>
                  <a:pt x="2966652" y="5638367"/>
                </a:cubicBezTo>
                <a:cubicBezTo>
                  <a:pt x="2973801" y="5633355"/>
                  <a:pt x="2980127" y="5626823"/>
                  <a:pt x="2985633" y="5618771"/>
                </a:cubicBezTo>
                <a:cubicBezTo>
                  <a:pt x="2991137" y="5610719"/>
                  <a:pt x="2996930" y="5599051"/>
                  <a:pt x="3003011" y="5583768"/>
                </a:cubicBezTo>
                <a:lnTo>
                  <a:pt x="3019526" y="5538166"/>
                </a:lnTo>
                <a:lnTo>
                  <a:pt x="3111962" y="5286247"/>
                </a:lnTo>
                <a:lnTo>
                  <a:pt x="3040231" y="5286247"/>
                </a:lnTo>
                <a:lnTo>
                  <a:pt x="2979100" y="5472105"/>
                </a:lnTo>
                <a:lnTo>
                  <a:pt x="2916490" y="5286247"/>
                </a:lnTo>
                <a:close/>
                <a:moveTo>
                  <a:pt x="9769388" y="5280331"/>
                </a:moveTo>
                <a:cubicBezTo>
                  <a:pt x="9734714" y="5280331"/>
                  <a:pt x="9705956" y="5295121"/>
                  <a:pt x="9683114" y="5324700"/>
                </a:cubicBezTo>
                <a:lnTo>
                  <a:pt x="9683114" y="5286247"/>
                </a:lnTo>
                <a:lnTo>
                  <a:pt x="9618778" y="5286247"/>
                </a:lnTo>
                <a:lnTo>
                  <a:pt x="9618778" y="5548026"/>
                </a:lnTo>
                <a:lnTo>
                  <a:pt x="9688044" y="5548026"/>
                </a:lnTo>
                <a:lnTo>
                  <a:pt x="9688044" y="5429461"/>
                </a:lnTo>
                <a:cubicBezTo>
                  <a:pt x="9688044" y="5400210"/>
                  <a:pt x="9689810" y="5380162"/>
                  <a:pt x="9693344" y="5369316"/>
                </a:cubicBezTo>
                <a:cubicBezTo>
                  <a:pt x="9696876" y="5358470"/>
                  <a:pt x="9703409" y="5349761"/>
                  <a:pt x="9712940" y="5343187"/>
                </a:cubicBezTo>
                <a:cubicBezTo>
                  <a:pt x="9722471" y="5336614"/>
                  <a:pt x="9733235" y="5333327"/>
                  <a:pt x="9745231" y="5333327"/>
                </a:cubicBezTo>
                <a:cubicBezTo>
                  <a:pt x="9754598" y="5333327"/>
                  <a:pt x="9762609" y="5335628"/>
                  <a:pt x="9769264" y="5340229"/>
                </a:cubicBezTo>
                <a:cubicBezTo>
                  <a:pt x="9775920" y="5344831"/>
                  <a:pt x="9780726" y="5351281"/>
                  <a:pt x="9783684" y="5359579"/>
                </a:cubicBezTo>
                <a:cubicBezTo>
                  <a:pt x="9786642" y="5367878"/>
                  <a:pt x="9788121" y="5386160"/>
                  <a:pt x="9788121" y="5414425"/>
                </a:cubicBezTo>
                <a:lnTo>
                  <a:pt x="9788121" y="5548026"/>
                </a:lnTo>
                <a:lnTo>
                  <a:pt x="9857387" y="5548026"/>
                </a:lnTo>
                <a:lnTo>
                  <a:pt x="9857387" y="5385338"/>
                </a:lnTo>
                <a:cubicBezTo>
                  <a:pt x="9857387" y="5365126"/>
                  <a:pt x="9856114" y="5349596"/>
                  <a:pt x="9853566" y="5338750"/>
                </a:cubicBezTo>
                <a:cubicBezTo>
                  <a:pt x="9851019" y="5327905"/>
                  <a:pt x="9846500" y="5318209"/>
                  <a:pt x="9840008" y="5309664"/>
                </a:cubicBezTo>
                <a:cubicBezTo>
                  <a:pt x="9833518" y="5301119"/>
                  <a:pt x="9823946" y="5294094"/>
                  <a:pt x="9811292" y="5288588"/>
                </a:cubicBezTo>
                <a:cubicBezTo>
                  <a:pt x="9798638" y="5283083"/>
                  <a:pt x="9784670" y="5280331"/>
                  <a:pt x="9769388" y="5280331"/>
                </a:cubicBezTo>
                <a:close/>
                <a:moveTo>
                  <a:pt x="9445342" y="5280331"/>
                </a:moveTo>
                <a:cubicBezTo>
                  <a:pt x="9411326" y="5280331"/>
                  <a:pt x="9385690" y="5286411"/>
                  <a:pt x="9368435" y="5298571"/>
                </a:cubicBezTo>
                <a:cubicBezTo>
                  <a:pt x="9351180" y="5310732"/>
                  <a:pt x="9339020" y="5329466"/>
                  <a:pt x="9331954" y="5354773"/>
                </a:cubicBezTo>
                <a:lnTo>
                  <a:pt x="9394810" y="5366112"/>
                </a:lnTo>
                <a:cubicBezTo>
                  <a:pt x="9399082" y="5353951"/>
                  <a:pt x="9404670" y="5345447"/>
                  <a:pt x="9411572" y="5340599"/>
                </a:cubicBezTo>
                <a:cubicBezTo>
                  <a:pt x="9418474" y="5335751"/>
                  <a:pt x="9428088" y="5333327"/>
                  <a:pt x="9440412" y="5333327"/>
                </a:cubicBezTo>
                <a:cubicBezTo>
                  <a:pt x="9458653" y="5333327"/>
                  <a:pt x="9471060" y="5336162"/>
                  <a:pt x="9477633" y="5341832"/>
                </a:cubicBezTo>
                <a:cubicBezTo>
                  <a:pt x="9484206" y="5347501"/>
                  <a:pt x="9487493" y="5356991"/>
                  <a:pt x="9487493" y="5370302"/>
                </a:cubicBezTo>
                <a:lnTo>
                  <a:pt x="9487493" y="5377204"/>
                </a:lnTo>
                <a:cubicBezTo>
                  <a:pt x="9475004" y="5382463"/>
                  <a:pt x="9452572" y="5388132"/>
                  <a:pt x="9420200" y="5394212"/>
                </a:cubicBezTo>
                <a:cubicBezTo>
                  <a:pt x="9396208" y="5398814"/>
                  <a:pt x="9377844" y="5404195"/>
                  <a:pt x="9365108" y="5410358"/>
                </a:cubicBezTo>
                <a:cubicBezTo>
                  <a:pt x="9352372" y="5416520"/>
                  <a:pt x="9342471" y="5425394"/>
                  <a:pt x="9335404" y="5436979"/>
                </a:cubicBezTo>
                <a:cubicBezTo>
                  <a:pt x="9328338" y="5448565"/>
                  <a:pt x="9324806" y="5461752"/>
                  <a:pt x="9324806" y="5476542"/>
                </a:cubicBezTo>
                <a:cubicBezTo>
                  <a:pt x="9324806" y="5498891"/>
                  <a:pt x="9332570" y="5517378"/>
                  <a:pt x="9348099" y="5532004"/>
                </a:cubicBezTo>
                <a:cubicBezTo>
                  <a:pt x="9363628" y="5546629"/>
                  <a:pt x="9384868" y="5553942"/>
                  <a:pt x="9411818" y="5553942"/>
                </a:cubicBezTo>
                <a:cubicBezTo>
                  <a:pt x="9427102" y="5553942"/>
                  <a:pt x="9441480" y="5551066"/>
                  <a:pt x="9454956" y="5545315"/>
                </a:cubicBezTo>
                <a:cubicBezTo>
                  <a:pt x="9468431" y="5539563"/>
                  <a:pt x="9481084" y="5530936"/>
                  <a:pt x="9492916" y="5519432"/>
                </a:cubicBezTo>
                <a:cubicBezTo>
                  <a:pt x="9493409" y="5520747"/>
                  <a:pt x="9494230" y="5523459"/>
                  <a:pt x="9495381" y="5527567"/>
                </a:cubicBezTo>
                <a:cubicBezTo>
                  <a:pt x="9498010" y="5536605"/>
                  <a:pt x="9500229" y="5543425"/>
                  <a:pt x="9502036" y="5548026"/>
                </a:cubicBezTo>
                <a:lnTo>
                  <a:pt x="9570562" y="5548026"/>
                </a:lnTo>
                <a:cubicBezTo>
                  <a:pt x="9564482" y="5535537"/>
                  <a:pt x="9560333" y="5523828"/>
                  <a:pt x="9558114" y="5512900"/>
                </a:cubicBezTo>
                <a:cubicBezTo>
                  <a:pt x="9555896" y="5501972"/>
                  <a:pt x="9554786" y="5485005"/>
                  <a:pt x="9554786" y="5461999"/>
                </a:cubicBezTo>
                <a:lnTo>
                  <a:pt x="9555526" y="5381148"/>
                </a:lnTo>
                <a:cubicBezTo>
                  <a:pt x="9555526" y="5351075"/>
                  <a:pt x="9552445" y="5330411"/>
                  <a:pt x="9546282" y="5319154"/>
                </a:cubicBezTo>
                <a:cubicBezTo>
                  <a:pt x="9540120" y="5307897"/>
                  <a:pt x="9529480" y="5298613"/>
                  <a:pt x="9514361" y="5291300"/>
                </a:cubicBezTo>
                <a:cubicBezTo>
                  <a:pt x="9499243" y="5283987"/>
                  <a:pt x="9476236" y="5280331"/>
                  <a:pt x="9445342" y="5280331"/>
                </a:cubicBezTo>
                <a:close/>
                <a:moveTo>
                  <a:pt x="8902612" y="5280331"/>
                </a:moveTo>
                <a:cubicBezTo>
                  <a:pt x="8867938" y="5280331"/>
                  <a:pt x="8839181" y="5295121"/>
                  <a:pt x="8816338" y="5324700"/>
                </a:cubicBezTo>
                <a:lnTo>
                  <a:pt x="8816338" y="5286247"/>
                </a:lnTo>
                <a:lnTo>
                  <a:pt x="8752003" y="5286247"/>
                </a:lnTo>
                <a:lnTo>
                  <a:pt x="8752003" y="5548026"/>
                </a:lnTo>
                <a:lnTo>
                  <a:pt x="8821268" y="5548026"/>
                </a:lnTo>
                <a:lnTo>
                  <a:pt x="8821268" y="5429461"/>
                </a:lnTo>
                <a:cubicBezTo>
                  <a:pt x="8821268" y="5400210"/>
                  <a:pt x="8823036" y="5380162"/>
                  <a:pt x="8826568" y="5369316"/>
                </a:cubicBezTo>
                <a:cubicBezTo>
                  <a:pt x="8830101" y="5358470"/>
                  <a:pt x="8836634" y="5349761"/>
                  <a:pt x="8846165" y="5343187"/>
                </a:cubicBezTo>
                <a:cubicBezTo>
                  <a:pt x="8855696" y="5336614"/>
                  <a:pt x="8866460" y="5333327"/>
                  <a:pt x="8878456" y="5333327"/>
                </a:cubicBezTo>
                <a:cubicBezTo>
                  <a:pt x="8887822" y="5333327"/>
                  <a:pt x="8895834" y="5335628"/>
                  <a:pt x="8902489" y="5340229"/>
                </a:cubicBezTo>
                <a:cubicBezTo>
                  <a:pt x="8909144" y="5344831"/>
                  <a:pt x="8913952" y="5351281"/>
                  <a:pt x="8916910" y="5359579"/>
                </a:cubicBezTo>
                <a:cubicBezTo>
                  <a:pt x="8919867" y="5367878"/>
                  <a:pt x="8921346" y="5386160"/>
                  <a:pt x="8921346" y="5414425"/>
                </a:cubicBezTo>
                <a:lnTo>
                  <a:pt x="8921346" y="5548026"/>
                </a:lnTo>
                <a:lnTo>
                  <a:pt x="8990612" y="5548026"/>
                </a:lnTo>
                <a:lnTo>
                  <a:pt x="8990612" y="5385338"/>
                </a:lnTo>
                <a:cubicBezTo>
                  <a:pt x="8990612" y="5365126"/>
                  <a:pt x="8989338" y="5349596"/>
                  <a:pt x="8986791" y="5338750"/>
                </a:cubicBezTo>
                <a:cubicBezTo>
                  <a:pt x="8984244" y="5327905"/>
                  <a:pt x="8979724" y="5318209"/>
                  <a:pt x="8973234" y="5309664"/>
                </a:cubicBezTo>
                <a:cubicBezTo>
                  <a:pt x="8966743" y="5301119"/>
                  <a:pt x="8957170" y="5294094"/>
                  <a:pt x="8944517" y="5288588"/>
                </a:cubicBezTo>
                <a:cubicBezTo>
                  <a:pt x="8931864" y="5283083"/>
                  <a:pt x="8917896" y="5280331"/>
                  <a:pt x="8902612" y="5280331"/>
                </a:cubicBezTo>
                <a:close/>
                <a:moveTo>
                  <a:pt x="8578567" y="5280331"/>
                </a:moveTo>
                <a:cubicBezTo>
                  <a:pt x="8544550" y="5280331"/>
                  <a:pt x="8518915" y="5286411"/>
                  <a:pt x="8501660" y="5298571"/>
                </a:cubicBezTo>
                <a:cubicBezTo>
                  <a:pt x="8484406" y="5310732"/>
                  <a:pt x="8472245" y="5329466"/>
                  <a:pt x="8465178" y="5354773"/>
                </a:cubicBezTo>
                <a:lnTo>
                  <a:pt x="8528036" y="5366112"/>
                </a:lnTo>
                <a:cubicBezTo>
                  <a:pt x="8532308" y="5353951"/>
                  <a:pt x="8537895" y="5345447"/>
                  <a:pt x="8544797" y="5340599"/>
                </a:cubicBezTo>
                <a:cubicBezTo>
                  <a:pt x="8551699" y="5335751"/>
                  <a:pt x="8561312" y="5333327"/>
                  <a:pt x="8573637" y="5333327"/>
                </a:cubicBezTo>
                <a:cubicBezTo>
                  <a:pt x="8591878" y="5333327"/>
                  <a:pt x="8604285" y="5336162"/>
                  <a:pt x="8610858" y="5341832"/>
                </a:cubicBezTo>
                <a:cubicBezTo>
                  <a:pt x="8617432" y="5347501"/>
                  <a:pt x="8620718" y="5356991"/>
                  <a:pt x="8620718" y="5370302"/>
                </a:cubicBezTo>
                <a:lnTo>
                  <a:pt x="8620718" y="5377204"/>
                </a:lnTo>
                <a:cubicBezTo>
                  <a:pt x="8608228" y="5382463"/>
                  <a:pt x="8585798" y="5388132"/>
                  <a:pt x="8553424" y="5394212"/>
                </a:cubicBezTo>
                <a:cubicBezTo>
                  <a:pt x="8529432" y="5398814"/>
                  <a:pt x="8511068" y="5404195"/>
                  <a:pt x="8498332" y="5410358"/>
                </a:cubicBezTo>
                <a:cubicBezTo>
                  <a:pt x="8485596" y="5416520"/>
                  <a:pt x="8475696" y="5425394"/>
                  <a:pt x="8468630" y="5436979"/>
                </a:cubicBezTo>
                <a:cubicBezTo>
                  <a:pt x="8461563" y="5448565"/>
                  <a:pt x="8458030" y="5461752"/>
                  <a:pt x="8458030" y="5476542"/>
                </a:cubicBezTo>
                <a:cubicBezTo>
                  <a:pt x="8458030" y="5498891"/>
                  <a:pt x="8465795" y="5517378"/>
                  <a:pt x="8481324" y="5532004"/>
                </a:cubicBezTo>
                <a:cubicBezTo>
                  <a:pt x="8496854" y="5546629"/>
                  <a:pt x="8518094" y="5553942"/>
                  <a:pt x="8545044" y="5553942"/>
                </a:cubicBezTo>
                <a:cubicBezTo>
                  <a:pt x="8560326" y="5553942"/>
                  <a:pt x="8574705" y="5551066"/>
                  <a:pt x="8588180" y="5545315"/>
                </a:cubicBezTo>
                <a:cubicBezTo>
                  <a:pt x="8601656" y="5539563"/>
                  <a:pt x="8614309" y="5530936"/>
                  <a:pt x="8626141" y="5519432"/>
                </a:cubicBezTo>
                <a:cubicBezTo>
                  <a:pt x="8626634" y="5520747"/>
                  <a:pt x="8627456" y="5523459"/>
                  <a:pt x="8628606" y="5527567"/>
                </a:cubicBezTo>
                <a:cubicBezTo>
                  <a:pt x="8631236" y="5536605"/>
                  <a:pt x="8633454" y="5543425"/>
                  <a:pt x="8635262" y="5548026"/>
                </a:cubicBezTo>
                <a:lnTo>
                  <a:pt x="8703788" y="5548026"/>
                </a:lnTo>
                <a:cubicBezTo>
                  <a:pt x="8697707" y="5535537"/>
                  <a:pt x="8693558" y="5523828"/>
                  <a:pt x="8691340" y="5512900"/>
                </a:cubicBezTo>
                <a:cubicBezTo>
                  <a:pt x="8689121" y="5501972"/>
                  <a:pt x="8688012" y="5485005"/>
                  <a:pt x="8688012" y="5461999"/>
                </a:cubicBezTo>
                <a:lnTo>
                  <a:pt x="8688751" y="5381148"/>
                </a:lnTo>
                <a:cubicBezTo>
                  <a:pt x="8688751" y="5351075"/>
                  <a:pt x="8685670" y="5330411"/>
                  <a:pt x="8679508" y="5319154"/>
                </a:cubicBezTo>
                <a:cubicBezTo>
                  <a:pt x="8673345" y="5307897"/>
                  <a:pt x="8662704" y="5298613"/>
                  <a:pt x="8647586" y="5291300"/>
                </a:cubicBezTo>
                <a:cubicBezTo>
                  <a:pt x="8632468" y="5283987"/>
                  <a:pt x="8609461" y="5280331"/>
                  <a:pt x="8578567" y="5280331"/>
                </a:cubicBezTo>
                <a:close/>
                <a:moveTo>
                  <a:pt x="8254401" y="5280331"/>
                </a:moveTo>
                <a:cubicBezTo>
                  <a:pt x="8243227" y="5280331"/>
                  <a:pt x="8233243" y="5283124"/>
                  <a:pt x="8224452" y="5288712"/>
                </a:cubicBezTo>
                <a:cubicBezTo>
                  <a:pt x="8215660" y="5294299"/>
                  <a:pt x="8205759" y="5305884"/>
                  <a:pt x="8194749" y="5323468"/>
                </a:cubicBezTo>
                <a:lnTo>
                  <a:pt x="8194749" y="5286247"/>
                </a:lnTo>
                <a:lnTo>
                  <a:pt x="8130413" y="5286247"/>
                </a:lnTo>
                <a:lnTo>
                  <a:pt x="8130413" y="5548026"/>
                </a:lnTo>
                <a:lnTo>
                  <a:pt x="8199679" y="5548026"/>
                </a:lnTo>
                <a:lnTo>
                  <a:pt x="8199679" y="5467175"/>
                </a:lnTo>
                <a:cubicBezTo>
                  <a:pt x="8199679" y="5422642"/>
                  <a:pt x="8201610" y="5393391"/>
                  <a:pt x="8205472" y="5379422"/>
                </a:cubicBezTo>
                <a:cubicBezTo>
                  <a:pt x="8209334" y="5365454"/>
                  <a:pt x="8214633" y="5355800"/>
                  <a:pt x="8221371" y="5350459"/>
                </a:cubicBezTo>
                <a:cubicBezTo>
                  <a:pt x="8228108" y="5345118"/>
                  <a:pt x="8236324" y="5342448"/>
                  <a:pt x="8246020" y="5342448"/>
                </a:cubicBezTo>
                <a:cubicBezTo>
                  <a:pt x="8256045" y="5342448"/>
                  <a:pt x="8266890" y="5346228"/>
                  <a:pt x="8278558" y="5353787"/>
                </a:cubicBezTo>
                <a:lnTo>
                  <a:pt x="8300003" y="5293395"/>
                </a:lnTo>
                <a:cubicBezTo>
                  <a:pt x="8285378" y="5284686"/>
                  <a:pt x="8270177" y="5280331"/>
                  <a:pt x="8254401" y="5280331"/>
                </a:cubicBezTo>
                <a:close/>
                <a:moveTo>
                  <a:pt x="7959442" y="5280331"/>
                </a:moveTo>
                <a:cubicBezTo>
                  <a:pt x="7925426" y="5280331"/>
                  <a:pt x="7899790" y="5286411"/>
                  <a:pt x="7882535" y="5298571"/>
                </a:cubicBezTo>
                <a:cubicBezTo>
                  <a:pt x="7865281" y="5310732"/>
                  <a:pt x="7853120" y="5329466"/>
                  <a:pt x="7846054" y="5354773"/>
                </a:cubicBezTo>
                <a:lnTo>
                  <a:pt x="7908911" y="5366112"/>
                </a:lnTo>
                <a:cubicBezTo>
                  <a:pt x="7913184" y="5353951"/>
                  <a:pt x="7918770" y="5345447"/>
                  <a:pt x="7925672" y="5340599"/>
                </a:cubicBezTo>
                <a:cubicBezTo>
                  <a:pt x="7932574" y="5335751"/>
                  <a:pt x="7942188" y="5333327"/>
                  <a:pt x="7954512" y="5333327"/>
                </a:cubicBezTo>
                <a:cubicBezTo>
                  <a:pt x="7972753" y="5333327"/>
                  <a:pt x="7985161" y="5336162"/>
                  <a:pt x="7991733" y="5341832"/>
                </a:cubicBezTo>
                <a:cubicBezTo>
                  <a:pt x="7998306" y="5347501"/>
                  <a:pt x="8001593" y="5356991"/>
                  <a:pt x="8001593" y="5370302"/>
                </a:cubicBezTo>
                <a:lnTo>
                  <a:pt x="8001593" y="5377204"/>
                </a:lnTo>
                <a:cubicBezTo>
                  <a:pt x="7989105" y="5382463"/>
                  <a:pt x="7966673" y="5388132"/>
                  <a:pt x="7934300" y="5394212"/>
                </a:cubicBezTo>
                <a:cubicBezTo>
                  <a:pt x="7910307" y="5398814"/>
                  <a:pt x="7891943" y="5404195"/>
                  <a:pt x="7879208" y="5410358"/>
                </a:cubicBezTo>
                <a:cubicBezTo>
                  <a:pt x="7866472" y="5416520"/>
                  <a:pt x="7856571" y="5425394"/>
                  <a:pt x="7849505" y="5436979"/>
                </a:cubicBezTo>
                <a:cubicBezTo>
                  <a:pt x="7842439" y="5448565"/>
                  <a:pt x="7838906" y="5461752"/>
                  <a:pt x="7838906" y="5476542"/>
                </a:cubicBezTo>
                <a:cubicBezTo>
                  <a:pt x="7838906" y="5498891"/>
                  <a:pt x="7846670" y="5517378"/>
                  <a:pt x="7862199" y="5532004"/>
                </a:cubicBezTo>
                <a:cubicBezTo>
                  <a:pt x="7877729" y="5546629"/>
                  <a:pt x="7898968" y="5553942"/>
                  <a:pt x="7925919" y="5553942"/>
                </a:cubicBezTo>
                <a:cubicBezTo>
                  <a:pt x="7941202" y="5553942"/>
                  <a:pt x="7955581" y="5551066"/>
                  <a:pt x="7969056" y="5545315"/>
                </a:cubicBezTo>
                <a:cubicBezTo>
                  <a:pt x="7982531" y="5539563"/>
                  <a:pt x="7995184" y="5530936"/>
                  <a:pt x="8007016" y="5519432"/>
                </a:cubicBezTo>
                <a:cubicBezTo>
                  <a:pt x="8007509" y="5520747"/>
                  <a:pt x="8008331" y="5523459"/>
                  <a:pt x="8009481" y="5527567"/>
                </a:cubicBezTo>
                <a:cubicBezTo>
                  <a:pt x="8012110" y="5536605"/>
                  <a:pt x="8014329" y="5543425"/>
                  <a:pt x="8016137" y="5548026"/>
                </a:cubicBezTo>
                <a:lnTo>
                  <a:pt x="8084663" y="5548026"/>
                </a:lnTo>
                <a:cubicBezTo>
                  <a:pt x="8078583" y="5535537"/>
                  <a:pt x="8074433" y="5523828"/>
                  <a:pt x="8072215" y="5512900"/>
                </a:cubicBezTo>
                <a:cubicBezTo>
                  <a:pt x="8069996" y="5501972"/>
                  <a:pt x="8068887" y="5485005"/>
                  <a:pt x="8068887" y="5461999"/>
                </a:cubicBezTo>
                <a:lnTo>
                  <a:pt x="8069626" y="5381148"/>
                </a:lnTo>
                <a:cubicBezTo>
                  <a:pt x="8069626" y="5351075"/>
                  <a:pt x="8066545" y="5330411"/>
                  <a:pt x="8060383" y="5319154"/>
                </a:cubicBezTo>
                <a:cubicBezTo>
                  <a:pt x="8054220" y="5307897"/>
                  <a:pt x="8043580" y="5298613"/>
                  <a:pt x="8028461" y="5291300"/>
                </a:cubicBezTo>
                <a:cubicBezTo>
                  <a:pt x="8013343" y="5283987"/>
                  <a:pt x="7990337" y="5280331"/>
                  <a:pt x="7959442" y="5280331"/>
                </a:cubicBezTo>
                <a:close/>
                <a:moveTo>
                  <a:pt x="6813977" y="5280331"/>
                </a:moveTo>
                <a:cubicBezTo>
                  <a:pt x="6779303" y="5280331"/>
                  <a:pt x="6750628" y="5292615"/>
                  <a:pt x="6727950" y="5317182"/>
                </a:cubicBezTo>
                <a:cubicBezTo>
                  <a:pt x="6705272" y="5341750"/>
                  <a:pt x="6693934" y="5375725"/>
                  <a:pt x="6693934" y="5419108"/>
                </a:cubicBezTo>
                <a:cubicBezTo>
                  <a:pt x="6693934" y="5455426"/>
                  <a:pt x="6702561" y="5485498"/>
                  <a:pt x="6719816" y="5509326"/>
                </a:cubicBezTo>
                <a:cubicBezTo>
                  <a:pt x="6741671" y="5539070"/>
                  <a:pt x="6775359" y="5553942"/>
                  <a:pt x="6820879" y="5553942"/>
                </a:cubicBezTo>
                <a:cubicBezTo>
                  <a:pt x="6849637" y="5553942"/>
                  <a:pt x="6873588" y="5547328"/>
                  <a:pt x="6892733" y="5534099"/>
                </a:cubicBezTo>
                <a:cubicBezTo>
                  <a:pt x="6911877" y="5520870"/>
                  <a:pt x="6925887" y="5501603"/>
                  <a:pt x="6934761" y="5476296"/>
                </a:cubicBezTo>
                <a:lnTo>
                  <a:pt x="6865742" y="5464710"/>
                </a:lnTo>
                <a:cubicBezTo>
                  <a:pt x="6861962" y="5477857"/>
                  <a:pt x="6856375" y="5487388"/>
                  <a:pt x="6848980" y="5493304"/>
                </a:cubicBezTo>
                <a:cubicBezTo>
                  <a:pt x="6841585" y="5499220"/>
                  <a:pt x="6832465" y="5502178"/>
                  <a:pt x="6821619" y="5502178"/>
                </a:cubicBezTo>
                <a:cubicBezTo>
                  <a:pt x="6805679" y="5502178"/>
                  <a:pt x="6792368" y="5496467"/>
                  <a:pt x="6781686" y="5485046"/>
                </a:cubicBezTo>
                <a:cubicBezTo>
                  <a:pt x="6771004" y="5473625"/>
                  <a:pt x="6765418" y="5457644"/>
                  <a:pt x="6764925" y="5437103"/>
                </a:cubicBezTo>
                <a:lnTo>
                  <a:pt x="6938458" y="5437103"/>
                </a:lnTo>
                <a:cubicBezTo>
                  <a:pt x="6939444" y="5384024"/>
                  <a:pt x="6928680" y="5344625"/>
                  <a:pt x="6906167" y="5318907"/>
                </a:cubicBezTo>
                <a:cubicBezTo>
                  <a:pt x="6883653" y="5293190"/>
                  <a:pt x="6852924" y="5280331"/>
                  <a:pt x="6813977" y="5280331"/>
                </a:cubicBezTo>
                <a:close/>
                <a:moveTo>
                  <a:pt x="6244785" y="5280331"/>
                </a:moveTo>
                <a:cubicBezTo>
                  <a:pt x="6205838" y="5280331"/>
                  <a:pt x="6174943" y="5292368"/>
                  <a:pt x="6152102" y="5316442"/>
                </a:cubicBezTo>
                <a:cubicBezTo>
                  <a:pt x="6129259" y="5340517"/>
                  <a:pt x="6117839" y="5374164"/>
                  <a:pt x="6117839" y="5417383"/>
                </a:cubicBezTo>
                <a:cubicBezTo>
                  <a:pt x="6117839" y="5460109"/>
                  <a:pt x="6129218" y="5493550"/>
                  <a:pt x="6151978" y="5517707"/>
                </a:cubicBezTo>
                <a:cubicBezTo>
                  <a:pt x="6174738" y="5541864"/>
                  <a:pt x="6205263" y="5553942"/>
                  <a:pt x="6243552" y="5553942"/>
                </a:cubicBezTo>
                <a:cubicBezTo>
                  <a:pt x="6277240" y="5553942"/>
                  <a:pt x="6304108" y="5545972"/>
                  <a:pt x="6324156" y="5530032"/>
                </a:cubicBezTo>
                <a:cubicBezTo>
                  <a:pt x="6344204" y="5514092"/>
                  <a:pt x="6357762" y="5490510"/>
                  <a:pt x="6364828" y="5459287"/>
                </a:cubicBezTo>
                <a:lnTo>
                  <a:pt x="6296795" y="5447702"/>
                </a:lnTo>
                <a:cubicBezTo>
                  <a:pt x="6293344" y="5465943"/>
                  <a:pt x="6287428" y="5478802"/>
                  <a:pt x="6279048" y="5486279"/>
                </a:cubicBezTo>
                <a:cubicBezTo>
                  <a:pt x="6270666" y="5493756"/>
                  <a:pt x="6259903" y="5497494"/>
                  <a:pt x="6246756" y="5497494"/>
                </a:cubicBezTo>
                <a:cubicBezTo>
                  <a:pt x="6229173" y="5497494"/>
                  <a:pt x="6215164" y="5491085"/>
                  <a:pt x="6204729" y="5478267"/>
                </a:cubicBezTo>
                <a:cubicBezTo>
                  <a:pt x="6194293" y="5465450"/>
                  <a:pt x="6189076" y="5443511"/>
                  <a:pt x="6189076" y="5412453"/>
                </a:cubicBezTo>
                <a:cubicBezTo>
                  <a:pt x="6189076" y="5384517"/>
                  <a:pt x="6194211" y="5364592"/>
                  <a:pt x="6204482" y="5352677"/>
                </a:cubicBezTo>
                <a:cubicBezTo>
                  <a:pt x="6214753" y="5340764"/>
                  <a:pt x="6228516" y="5334806"/>
                  <a:pt x="6245770" y="5334806"/>
                </a:cubicBezTo>
                <a:cubicBezTo>
                  <a:pt x="6258752" y="5334806"/>
                  <a:pt x="6269311" y="5338257"/>
                  <a:pt x="6277445" y="5345159"/>
                </a:cubicBezTo>
                <a:cubicBezTo>
                  <a:pt x="6285579" y="5352061"/>
                  <a:pt x="6290797" y="5362332"/>
                  <a:pt x="6293098" y="5375971"/>
                </a:cubicBezTo>
                <a:lnTo>
                  <a:pt x="6361377" y="5363647"/>
                </a:lnTo>
                <a:cubicBezTo>
                  <a:pt x="6353160" y="5335546"/>
                  <a:pt x="6339644" y="5314635"/>
                  <a:pt x="6320828" y="5300913"/>
                </a:cubicBezTo>
                <a:cubicBezTo>
                  <a:pt x="6302013" y="5287192"/>
                  <a:pt x="6276664" y="5280331"/>
                  <a:pt x="6244785" y="5280331"/>
                </a:cubicBezTo>
                <a:close/>
                <a:moveTo>
                  <a:pt x="4939878" y="5280331"/>
                </a:moveTo>
                <a:cubicBezTo>
                  <a:pt x="4908326" y="5280331"/>
                  <a:pt x="4881130" y="5294217"/>
                  <a:pt x="4858287" y="5321989"/>
                </a:cubicBezTo>
                <a:lnTo>
                  <a:pt x="4858287" y="5286247"/>
                </a:lnTo>
                <a:lnTo>
                  <a:pt x="4794445" y="5286247"/>
                </a:lnTo>
                <a:lnTo>
                  <a:pt x="4794445" y="5548026"/>
                </a:lnTo>
                <a:lnTo>
                  <a:pt x="4863710" y="5548026"/>
                </a:lnTo>
                <a:lnTo>
                  <a:pt x="4863710" y="5420834"/>
                </a:lnTo>
                <a:cubicBezTo>
                  <a:pt x="4863710" y="5395691"/>
                  <a:pt x="4865559" y="5377697"/>
                  <a:pt x="4869256" y="5366851"/>
                </a:cubicBezTo>
                <a:cubicBezTo>
                  <a:pt x="4872954" y="5356005"/>
                  <a:pt x="4879075" y="5347707"/>
                  <a:pt x="4887621" y="5341955"/>
                </a:cubicBezTo>
                <a:cubicBezTo>
                  <a:pt x="4896167" y="5336203"/>
                  <a:pt x="4905779" y="5333327"/>
                  <a:pt x="4916461" y="5333327"/>
                </a:cubicBezTo>
                <a:cubicBezTo>
                  <a:pt x="4925334" y="5333327"/>
                  <a:pt x="4932360" y="5335135"/>
                  <a:pt x="4937536" y="5338750"/>
                </a:cubicBezTo>
                <a:cubicBezTo>
                  <a:pt x="4942712" y="5342366"/>
                  <a:pt x="4946533" y="5347871"/>
                  <a:pt x="4948998" y="5355266"/>
                </a:cubicBezTo>
                <a:cubicBezTo>
                  <a:pt x="4951463" y="5362661"/>
                  <a:pt x="4952696" y="5379094"/>
                  <a:pt x="4952696" y="5404565"/>
                </a:cubicBezTo>
                <a:lnTo>
                  <a:pt x="4952696" y="5548026"/>
                </a:lnTo>
                <a:lnTo>
                  <a:pt x="5021962" y="5548026"/>
                </a:lnTo>
                <a:lnTo>
                  <a:pt x="5021962" y="5422313"/>
                </a:lnTo>
                <a:cubicBezTo>
                  <a:pt x="5021962" y="5397663"/>
                  <a:pt x="5023851" y="5379628"/>
                  <a:pt x="5027631" y="5368207"/>
                </a:cubicBezTo>
                <a:cubicBezTo>
                  <a:pt x="5031410" y="5356786"/>
                  <a:pt x="5037573" y="5348117"/>
                  <a:pt x="5046118" y="5342201"/>
                </a:cubicBezTo>
                <a:cubicBezTo>
                  <a:pt x="5054663" y="5336285"/>
                  <a:pt x="5063784" y="5333327"/>
                  <a:pt x="5073479" y="5333327"/>
                </a:cubicBezTo>
                <a:cubicBezTo>
                  <a:pt x="5086790" y="5333327"/>
                  <a:pt x="5096650" y="5338257"/>
                  <a:pt x="5103059" y="5348117"/>
                </a:cubicBezTo>
                <a:cubicBezTo>
                  <a:pt x="5107824" y="5355677"/>
                  <a:pt x="5110207" y="5372438"/>
                  <a:pt x="5110207" y="5398403"/>
                </a:cubicBezTo>
                <a:lnTo>
                  <a:pt x="5110207" y="5548026"/>
                </a:lnTo>
                <a:lnTo>
                  <a:pt x="5179472" y="5548026"/>
                </a:lnTo>
                <a:lnTo>
                  <a:pt x="5179472" y="5380655"/>
                </a:lnTo>
                <a:cubicBezTo>
                  <a:pt x="5179472" y="5355677"/>
                  <a:pt x="5177090" y="5337600"/>
                  <a:pt x="5172324" y="5326426"/>
                </a:cubicBezTo>
                <a:cubicBezTo>
                  <a:pt x="5165751" y="5311307"/>
                  <a:pt x="5155809" y="5299845"/>
                  <a:pt x="5142498" y="5292039"/>
                </a:cubicBezTo>
                <a:cubicBezTo>
                  <a:pt x="5129187" y="5284234"/>
                  <a:pt x="5112919" y="5280331"/>
                  <a:pt x="5093692" y="5280331"/>
                </a:cubicBezTo>
                <a:cubicBezTo>
                  <a:pt x="5078573" y="5280331"/>
                  <a:pt x="5064359" y="5283782"/>
                  <a:pt x="5051048" y="5290684"/>
                </a:cubicBezTo>
                <a:cubicBezTo>
                  <a:pt x="5037737" y="5297585"/>
                  <a:pt x="5025331" y="5308021"/>
                  <a:pt x="5013827" y="5321989"/>
                </a:cubicBezTo>
                <a:cubicBezTo>
                  <a:pt x="5005939" y="5308021"/>
                  <a:pt x="4995832" y="5297585"/>
                  <a:pt x="4983508" y="5290684"/>
                </a:cubicBezTo>
                <a:cubicBezTo>
                  <a:pt x="4971183" y="5283782"/>
                  <a:pt x="4956640" y="5280331"/>
                  <a:pt x="4939878" y="5280331"/>
                </a:cubicBezTo>
                <a:close/>
                <a:moveTo>
                  <a:pt x="4623228" y="5280331"/>
                </a:moveTo>
                <a:cubicBezTo>
                  <a:pt x="4588554" y="5280331"/>
                  <a:pt x="4559878" y="5292615"/>
                  <a:pt x="4537200" y="5317182"/>
                </a:cubicBezTo>
                <a:cubicBezTo>
                  <a:pt x="4514522" y="5341750"/>
                  <a:pt x="4503183" y="5375725"/>
                  <a:pt x="4503183" y="5419108"/>
                </a:cubicBezTo>
                <a:cubicBezTo>
                  <a:pt x="4503183" y="5455426"/>
                  <a:pt x="4511812" y="5485498"/>
                  <a:pt x="4529066" y="5509326"/>
                </a:cubicBezTo>
                <a:cubicBezTo>
                  <a:pt x="4550923" y="5539070"/>
                  <a:pt x="4584610" y="5553942"/>
                  <a:pt x="4630130" y="5553942"/>
                </a:cubicBezTo>
                <a:cubicBezTo>
                  <a:pt x="4658887" y="5553942"/>
                  <a:pt x="4682839" y="5547328"/>
                  <a:pt x="4701983" y="5534099"/>
                </a:cubicBezTo>
                <a:cubicBezTo>
                  <a:pt x="4721127" y="5520870"/>
                  <a:pt x="4735137" y="5501603"/>
                  <a:pt x="4744011" y="5476296"/>
                </a:cubicBezTo>
                <a:lnTo>
                  <a:pt x="4674992" y="5464710"/>
                </a:lnTo>
                <a:cubicBezTo>
                  <a:pt x="4671212" y="5477857"/>
                  <a:pt x="4665625" y="5487388"/>
                  <a:pt x="4658230" y="5493304"/>
                </a:cubicBezTo>
                <a:cubicBezTo>
                  <a:pt x="4650835" y="5499220"/>
                  <a:pt x="4641715" y="5502178"/>
                  <a:pt x="4630869" y="5502178"/>
                </a:cubicBezTo>
                <a:cubicBezTo>
                  <a:pt x="4614929" y="5502178"/>
                  <a:pt x="4601618" y="5496467"/>
                  <a:pt x="4590936" y="5485046"/>
                </a:cubicBezTo>
                <a:cubicBezTo>
                  <a:pt x="4580255" y="5473625"/>
                  <a:pt x="4574667" y="5457644"/>
                  <a:pt x="4574174" y="5437103"/>
                </a:cubicBezTo>
                <a:lnTo>
                  <a:pt x="4747708" y="5437103"/>
                </a:lnTo>
                <a:cubicBezTo>
                  <a:pt x="4748694" y="5384024"/>
                  <a:pt x="4737930" y="5344625"/>
                  <a:pt x="4715417" y="5318907"/>
                </a:cubicBezTo>
                <a:cubicBezTo>
                  <a:pt x="4692904" y="5293190"/>
                  <a:pt x="4662174" y="5280331"/>
                  <a:pt x="4623228" y="5280331"/>
                </a:cubicBezTo>
                <a:close/>
                <a:moveTo>
                  <a:pt x="4037766" y="5280331"/>
                </a:moveTo>
                <a:cubicBezTo>
                  <a:pt x="4000134" y="5280331"/>
                  <a:pt x="3972362" y="5288054"/>
                  <a:pt x="3954450" y="5303501"/>
                </a:cubicBezTo>
                <a:cubicBezTo>
                  <a:pt x="3936538" y="5318949"/>
                  <a:pt x="3927582" y="5338011"/>
                  <a:pt x="3927582" y="5360689"/>
                </a:cubicBezTo>
                <a:cubicBezTo>
                  <a:pt x="3927582" y="5385831"/>
                  <a:pt x="3937935" y="5405469"/>
                  <a:pt x="3958641" y="5419601"/>
                </a:cubicBezTo>
                <a:cubicBezTo>
                  <a:pt x="3973595" y="5429790"/>
                  <a:pt x="4009008" y="5441046"/>
                  <a:pt x="4064881" y="5453371"/>
                </a:cubicBezTo>
                <a:cubicBezTo>
                  <a:pt x="4076877" y="5456165"/>
                  <a:pt x="4084600" y="5459205"/>
                  <a:pt x="4088051" y="5462492"/>
                </a:cubicBezTo>
                <a:cubicBezTo>
                  <a:pt x="4091338" y="5465943"/>
                  <a:pt x="4092981" y="5470298"/>
                  <a:pt x="4092981" y="5475556"/>
                </a:cubicBezTo>
                <a:cubicBezTo>
                  <a:pt x="4092981" y="5483280"/>
                  <a:pt x="4089941" y="5489442"/>
                  <a:pt x="4083861" y="5494043"/>
                </a:cubicBezTo>
                <a:cubicBezTo>
                  <a:pt x="4074823" y="5500617"/>
                  <a:pt x="4061348" y="5503903"/>
                  <a:pt x="4043435" y="5503903"/>
                </a:cubicBezTo>
                <a:cubicBezTo>
                  <a:pt x="4027167" y="5503903"/>
                  <a:pt x="4014513" y="5500411"/>
                  <a:pt x="4005475" y="5493427"/>
                </a:cubicBezTo>
                <a:cubicBezTo>
                  <a:pt x="3996437" y="5486443"/>
                  <a:pt x="3990439" y="5476214"/>
                  <a:pt x="3987481" y="5462738"/>
                </a:cubicBezTo>
                <a:lnTo>
                  <a:pt x="3917969" y="5473338"/>
                </a:lnTo>
                <a:cubicBezTo>
                  <a:pt x="3924378" y="5498152"/>
                  <a:pt x="3937976" y="5517789"/>
                  <a:pt x="3958764" y="5532250"/>
                </a:cubicBezTo>
                <a:cubicBezTo>
                  <a:pt x="3979552" y="5546712"/>
                  <a:pt x="4007775" y="5553942"/>
                  <a:pt x="4043435" y="5553942"/>
                </a:cubicBezTo>
                <a:cubicBezTo>
                  <a:pt x="4082711" y="5553942"/>
                  <a:pt x="4112372" y="5545315"/>
                  <a:pt x="4132421" y="5528060"/>
                </a:cubicBezTo>
                <a:cubicBezTo>
                  <a:pt x="4152469" y="5510805"/>
                  <a:pt x="4162493" y="5490182"/>
                  <a:pt x="4162493" y="5466189"/>
                </a:cubicBezTo>
                <a:cubicBezTo>
                  <a:pt x="4162493" y="5444169"/>
                  <a:pt x="4155263" y="5426996"/>
                  <a:pt x="4140801" y="5414671"/>
                </a:cubicBezTo>
                <a:cubicBezTo>
                  <a:pt x="4126176" y="5402511"/>
                  <a:pt x="4100417" y="5392240"/>
                  <a:pt x="4063525" y="5383859"/>
                </a:cubicBezTo>
                <a:cubicBezTo>
                  <a:pt x="4026633" y="5375478"/>
                  <a:pt x="4005064" y="5368988"/>
                  <a:pt x="3998820" y="5364386"/>
                </a:cubicBezTo>
                <a:cubicBezTo>
                  <a:pt x="3994218" y="5360935"/>
                  <a:pt x="3991917" y="5356745"/>
                  <a:pt x="3991917" y="5351815"/>
                </a:cubicBezTo>
                <a:cubicBezTo>
                  <a:pt x="3991917" y="5346063"/>
                  <a:pt x="3994547" y="5341380"/>
                  <a:pt x="3999806" y="5337764"/>
                </a:cubicBezTo>
                <a:cubicBezTo>
                  <a:pt x="4007693" y="5332670"/>
                  <a:pt x="4020758" y="5330123"/>
                  <a:pt x="4038998" y="5330123"/>
                </a:cubicBezTo>
                <a:cubicBezTo>
                  <a:pt x="4053460" y="5330123"/>
                  <a:pt x="4064593" y="5332834"/>
                  <a:pt x="4072399" y="5338257"/>
                </a:cubicBezTo>
                <a:cubicBezTo>
                  <a:pt x="4080205" y="5343680"/>
                  <a:pt x="4085504" y="5351486"/>
                  <a:pt x="4088298" y="5361675"/>
                </a:cubicBezTo>
                <a:lnTo>
                  <a:pt x="4153619" y="5349596"/>
                </a:lnTo>
                <a:cubicBezTo>
                  <a:pt x="4147046" y="5326754"/>
                  <a:pt x="4135050" y="5309500"/>
                  <a:pt x="4117631" y="5297832"/>
                </a:cubicBezTo>
                <a:cubicBezTo>
                  <a:pt x="4100212" y="5286165"/>
                  <a:pt x="4073590" y="5280331"/>
                  <a:pt x="4037766" y="5280331"/>
                </a:cubicBezTo>
                <a:close/>
                <a:moveTo>
                  <a:pt x="3768443" y="5280331"/>
                </a:moveTo>
                <a:cubicBezTo>
                  <a:pt x="3734426" y="5280331"/>
                  <a:pt x="3708791" y="5286411"/>
                  <a:pt x="3691536" y="5298571"/>
                </a:cubicBezTo>
                <a:cubicBezTo>
                  <a:pt x="3674281" y="5310732"/>
                  <a:pt x="3662121" y="5329466"/>
                  <a:pt x="3655055" y="5354773"/>
                </a:cubicBezTo>
                <a:lnTo>
                  <a:pt x="3717911" y="5366112"/>
                </a:lnTo>
                <a:cubicBezTo>
                  <a:pt x="3722184" y="5353951"/>
                  <a:pt x="3727771" y="5345447"/>
                  <a:pt x="3734673" y="5340599"/>
                </a:cubicBezTo>
                <a:cubicBezTo>
                  <a:pt x="3741575" y="5335751"/>
                  <a:pt x="3751188" y="5333327"/>
                  <a:pt x="3763513" y="5333327"/>
                </a:cubicBezTo>
                <a:cubicBezTo>
                  <a:pt x="3781753" y="5333327"/>
                  <a:pt x="3794161" y="5336162"/>
                  <a:pt x="3800734" y="5341832"/>
                </a:cubicBezTo>
                <a:cubicBezTo>
                  <a:pt x="3807307" y="5347501"/>
                  <a:pt x="3810593" y="5356991"/>
                  <a:pt x="3810593" y="5370302"/>
                </a:cubicBezTo>
                <a:lnTo>
                  <a:pt x="3810593" y="5377204"/>
                </a:lnTo>
                <a:cubicBezTo>
                  <a:pt x="3798105" y="5382463"/>
                  <a:pt x="3775674" y="5388132"/>
                  <a:pt x="3743301" y="5394212"/>
                </a:cubicBezTo>
                <a:cubicBezTo>
                  <a:pt x="3719308" y="5398814"/>
                  <a:pt x="3700944" y="5404195"/>
                  <a:pt x="3688208" y="5410358"/>
                </a:cubicBezTo>
                <a:cubicBezTo>
                  <a:pt x="3675473" y="5416520"/>
                  <a:pt x="3665571" y="5425394"/>
                  <a:pt x="3658505" y="5436979"/>
                </a:cubicBezTo>
                <a:cubicBezTo>
                  <a:pt x="3651439" y="5448565"/>
                  <a:pt x="3647906" y="5461752"/>
                  <a:pt x="3647906" y="5476542"/>
                </a:cubicBezTo>
                <a:cubicBezTo>
                  <a:pt x="3647906" y="5498891"/>
                  <a:pt x="3655671" y="5517378"/>
                  <a:pt x="3671200" y="5532004"/>
                </a:cubicBezTo>
                <a:cubicBezTo>
                  <a:pt x="3686729" y="5546629"/>
                  <a:pt x="3707969" y="5553942"/>
                  <a:pt x="3734919" y="5553942"/>
                </a:cubicBezTo>
                <a:cubicBezTo>
                  <a:pt x="3750202" y="5553942"/>
                  <a:pt x="3764581" y="5551066"/>
                  <a:pt x="3778056" y="5545315"/>
                </a:cubicBezTo>
                <a:cubicBezTo>
                  <a:pt x="3791532" y="5539563"/>
                  <a:pt x="3804185" y="5530936"/>
                  <a:pt x="3816016" y="5519432"/>
                </a:cubicBezTo>
                <a:cubicBezTo>
                  <a:pt x="3816510" y="5520747"/>
                  <a:pt x="3817331" y="5523459"/>
                  <a:pt x="3818482" y="5527567"/>
                </a:cubicBezTo>
                <a:cubicBezTo>
                  <a:pt x="3821111" y="5536605"/>
                  <a:pt x="3823329" y="5543425"/>
                  <a:pt x="3825137" y="5548026"/>
                </a:cubicBezTo>
                <a:lnTo>
                  <a:pt x="3893663" y="5548026"/>
                </a:lnTo>
                <a:cubicBezTo>
                  <a:pt x="3887583" y="5535537"/>
                  <a:pt x="3883434" y="5523828"/>
                  <a:pt x="3881215" y="5512900"/>
                </a:cubicBezTo>
                <a:cubicBezTo>
                  <a:pt x="3878997" y="5501972"/>
                  <a:pt x="3877888" y="5485005"/>
                  <a:pt x="3877888" y="5461999"/>
                </a:cubicBezTo>
                <a:lnTo>
                  <a:pt x="3878627" y="5381148"/>
                </a:lnTo>
                <a:cubicBezTo>
                  <a:pt x="3878627" y="5351075"/>
                  <a:pt x="3875546" y="5330411"/>
                  <a:pt x="3869383" y="5319154"/>
                </a:cubicBezTo>
                <a:cubicBezTo>
                  <a:pt x="3863221" y="5307897"/>
                  <a:pt x="3852580" y="5298613"/>
                  <a:pt x="3837462" y="5291300"/>
                </a:cubicBezTo>
                <a:cubicBezTo>
                  <a:pt x="3822343" y="5283987"/>
                  <a:pt x="3799337" y="5280331"/>
                  <a:pt x="3768443" y="5280331"/>
                </a:cubicBezTo>
                <a:close/>
                <a:moveTo>
                  <a:pt x="2587324" y="5246807"/>
                </a:moveTo>
                <a:lnTo>
                  <a:pt x="2629229" y="5246807"/>
                </a:lnTo>
                <a:cubicBezTo>
                  <a:pt x="2663574" y="5246807"/>
                  <a:pt x="2684362" y="5247218"/>
                  <a:pt x="2691592" y="5248040"/>
                </a:cubicBezTo>
                <a:cubicBezTo>
                  <a:pt x="2703753" y="5249519"/>
                  <a:pt x="2712914" y="5253750"/>
                  <a:pt x="2719077" y="5260734"/>
                </a:cubicBezTo>
                <a:cubicBezTo>
                  <a:pt x="2725239" y="5267718"/>
                  <a:pt x="2728320" y="5276798"/>
                  <a:pt x="2728320" y="5287972"/>
                </a:cubicBezTo>
                <a:cubicBezTo>
                  <a:pt x="2728320" y="5299640"/>
                  <a:pt x="2724746" y="5309048"/>
                  <a:pt x="2717598" y="5316196"/>
                </a:cubicBezTo>
                <a:cubicBezTo>
                  <a:pt x="2710449" y="5323344"/>
                  <a:pt x="2700631" y="5327658"/>
                  <a:pt x="2688141" y="5329137"/>
                </a:cubicBezTo>
                <a:cubicBezTo>
                  <a:pt x="2681239" y="5329959"/>
                  <a:pt x="2663574" y="5330370"/>
                  <a:pt x="2635144" y="5330370"/>
                </a:cubicBezTo>
                <a:lnTo>
                  <a:pt x="2587324" y="5330370"/>
                </a:lnTo>
                <a:close/>
                <a:moveTo>
                  <a:pt x="10094893" y="5186662"/>
                </a:moveTo>
                <a:lnTo>
                  <a:pt x="10094893" y="5316812"/>
                </a:lnTo>
                <a:cubicBezTo>
                  <a:pt x="10073530" y="5292491"/>
                  <a:pt x="10048223" y="5280331"/>
                  <a:pt x="10018972" y="5280331"/>
                </a:cubicBezTo>
                <a:cubicBezTo>
                  <a:pt x="9987092" y="5280331"/>
                  <a:pt x="9960717" y="5291875"/>
                  <a:pt x="9939847" y="5314963"/>
                </a:cubicBezTo>
                <a:cubicBezTo>
                  <a:pt x="9918976" y="5338052"/>
                  <a:pt x="9908542" y="5371781"/>
                  <a:pt x="9908542" y="5416150"/>
                </a:cubicBezTo>
                <a:cubicBezTo>
                  <a:pt x="9908542" y="5459534"/>
                  <a:pt x="9919264" y="5493345"/>
                  <a:pt x="9940710" y="5517584"/>
                </a:cubicBezTo>
                <a:cubicBezTo>
                  <a:pt x="9962155" y="5541823"/>
                  <a:pt x="9987914" y="5553942"/>
                  <a:pt x="10017986" y="5553942"/>
                </a:cubicBezTo>
                <a:cubicBezTo>
                  <a:pt x="10032776" y="5553942"/>
                  <a:pt x="10047443" y="5550286"/>
                  <a:pt x="10061986" y="5542973"/>
                </a:cubicBezTo>
                <a:cubicBezTo>
                  <a:pt x="10076529" y="5535660"/>
                  <a:pt x="10089142" y="5524527"/>
                  <a:pt x="10099823" y="5509573"/>
                </a:cubicBezTo>
                <a:lnTo>
                  <a:pt x="10099823" y="5548026"/>
                </a:lnTo>
                <a:lnTo>
                  <a:pt x="10164159" y="5548026"/>
                </a:lnTo>
                <a:lnTo>
                  <a:pt x="10164159" y="5186662"/>
                </a:lnTo>
                <a:close/>
                <a:moveTo>
                  <a:pt x="8333396" y="5186662"/>
                </a:moveTo>
                <a:lnTo>
                  <a:pt x="8333396" y="5250751"/>
                </a:lnTo>
                <a:lnTo>
                  <a:pt x="8402662" y="5250751"/>
                </a:lnTo>
                <a:lnTo>
                  <a:pt x="8402662" y="5186662"/>
                </a:lnTo>
                <a:close/>
                <a:moveTo>
                  <a:pt x="7428028" y="5186662"/>
                </a:moveTo>
                <a:lnTo>
                  <a:pt x="7428028" y="5548026"/>
                </a:lnTo>
                <a:lnTo>
                  <a:pt x="7495815" y="5548026"/>
                </a:lnTo>
                <a:lnTo>
                  <a:pt x="7495815" y="5263569"/>
                </a:lnTo>
                <a:lnTo>
                  <a:pt x="7567299" y="5548026"/>
                </a:lnTo>
                <a:lnTo>
                  <a:pt x="7637550" y="5548026"/>
                </a:lnTo>
                <a:lnTo>
                  <a:pt x="7709281" y="5263569"/>
                </a:lnTo>
                <a:lnTo>
                  <a:pt x="7709281" y="5548026"/>
                </a:lnTo>
                <a:lnTo>
                  <a:pt x="7777067" y="5548026"/>
                </a:lnTo>
                <a:lnTo>
                  <a:pt x="7777067" y="5186662"/>
                </a:lnTo>
                <a:lnTo>
                  <a:pt x="7667623" y="5186662"/>
                </a:lnTo>
                <a:lnTo>
                  <a:pt x="7602794" y="5433159"/>
                </a:lnTo>
                <a:lnTo>
                  <a:pt x="7537226" y="5186662"/>
                </a:lnTo>
                <a:close/>
                <a:moveTo>
                  <a:pt x="6990371" y="5186662"/>
                </a:moveTo>
                <a:lnTo>
                  <a:pt x="6990371" y="5548026"/>
                </a:lnTo>
                <a:lnTo>
                  <a:pt x="7059637" y="5548026"/>
                </a:lnTo>
                <a:lnTo>
                  <a:pt x="7059637" y="5186662"/>
                </a:lnTo>
                <a:close/>
                <a:moveTo>
                  <a:pt x="6409100" y="5186662"/>
                </a:moveTo>
                <a:lnTo>
                  <a:pt x="6409100" y="5548026"/>
                </a:lnTo>
                <a:lnTo>
                  <a:pt x="6478365" y="5548026"/>
                </a:lnTo>
                <a:lnTo>
                  <a:pt x="6478365" y="5416890"/>
                </a:lnTo>
                <a:cubicBezTo>
                  <a:pt x="6478365" y="5394870"/>
                  <a:pt x="6480461" y="5378231"/>
                  <a:pt x="6484651" y="5366974"/>
                </a:cubicBezTo>
                <a:cubicBezTo>
                  <a:pt x="6488841" y="5355718"/>
                  <a:pt x="6495456" y="5347296"/>
                  <a:pt x="6504494" y="5341708"/>
                </a:cubicBezTo>
                <a:cubicBezTo>
                  <a:pt x="6513532" y="5336121"/>
                  <a:pt x="6523803" y="5333327"/>
                  <a:pt x="6535306" y="5333327"/>
                </a:cubicBezTo>
                <a:cubicBezTo>
                  <a:pt x="6545330" y="5333327"/>
                  <a:pt x="6553670" y="5335505"/>
                  <a:pt x="6560325" y="5339860"/>
                </a:cubicBezTo>
                <a:cubicBezTo>
                  <a:pt x="6566981" y="5344215"/>
                  <a:pt x="6571623" y="5350089"/>
                  <a:pt x="6574253" y="5357484"/>
                </a:cubicBezTo>
                <a:cubicBezTo>
                  <a:pt x="6576882" y="5364879"/>
                  <a:pt x="6578196" y="5382298"/>
                  <a:pt x="6578196" y="5409741"/>
                </a:cubicBezTo>
                <a:lnTo>
                  <a:pt x="6578196" y="5548026"/>
                </a:lnTo>
                <a:lnTo>
                  <a:pt x="6647462" y="5548026"/>
                </a:lnTo>
                <a:lnTo>
                  <a:pt x="6647462" y="5394459"/>
                </a:lnTo>
                <a:cubicBezTo>
                  <a:pt x="6647462" y="5370959"/>
                  <a:pt x="6646270" y="5353622"/>
                  <a:pt x="6643888" y="5342448"/>
                </a:cubicBezTo>
                <a:cubicBezTo>
                  <a:pt x="6641505" y="5331274"/>
                  <a:pt x="6637068" y="5321085"/>
                  <a:pt x="6630577" y="5311882"/>
                </a:cubicBezTo>
                <a:cubicBezTo>
                  <a:pt x="6624086" y="5302680"/>
                  <a:pt x="6614431" y="5295121"/>
                  <a:pt x="6601614" y="5289205"/>
                </a:cubicBezTo>
                <a:cubicBezTo>
                  <a:pt x="6588796" y="5283289"/>
                  <a:pt x="6574416" y="5280331"/>
                  <a:pt x="6558477" y="5280331"/>
                </a:cubicBezTo>
                <a:cubicBezTo>
                  <a:pt x="6527418" y="5280331"/>
                  <a:pt x="6500714" y="5293395"/>
                  <a:pt x="6478365" y="5319524"/>
                </a:cubicBezTo>
                <a:lnTo>
                  <a:pt x="6478365" y="5186662"/>
                </a:lnTo>
                <a:close/>
                <a:moveTo>
                  <a:pt x="5990246" y="5186662"/>
                </a:moveTo>
                <a:lnTo>
                  <a:pt x="5990246" y="5250751"/>
                </a:lnTo>
                <a:lnTo>
                  <a:pt x="6059512" y="5250751"/>
                </a:lnTo>
                <a:lnTo>
                  <a:pt x="6059512" y="5186662"/>
                </a:lnTo>
                <a:close/>
                <a:moveTo>
                  <a:pt x="5561128" y="5186662"/>
                </a:moveTo>
                <a:lnTo>
                  <a:pt x="5561128" y="5548026"/>
                </a:lnTo>
                <a:lnTo>
                  <a:pt x="5628915" y="5548026"/>
                </a:lnTo>
                <a:lnTo>
                  <a:pt x="5628915" y="5263569"/>
                </a:lnTo>
                <a:lnTo>
                  <a:pt x="5700399" y="5548026"/>
                </a:lnTo>
                <a:lnTo>
                  <a:pt x="5770650" y="5548026"/>
                </a:lnTo>
                <a:lnTo>
                  <a:pt x="5842381" y="5263569"/>
                </a:lnTo>
                <a:lnTo>
                  <a:pt x="5842381" y="5548026"/>
                </a:lnTo>
                <a:lnTo>
                  <a:pt x="5910167" y="5548026"/>
                </a:lnTo>
                <a:lnTo>
                  <a:pt x="5910167" y="5186662"/>
                </a:lnTo>
                <a:lnTo>
                  <a:pt x="5800723" y="5186662"/>
                </a:lnTo>
                <a:lnTo>
                  <a:pt x="5735895" y="5433159"/>
                </a:lnTo>
                <a:lnTo>
                  <a:pt x="5670326" y="5186662"/>
                </a:lnTo>
                <a:close/>
                <a:moveTo>
                  <a:pt x="4218350" y="5186662"/>
                </a:moveTo>
                <a:lnTo>
                  <a:pt x="4218350" y="5548026"/>
                </a:lnTo>
                <a:lnTo>
                  <a:pt x="4287615" y="5548026"/>
                </a:lnTo>
                <a:lnTo>
                  <a:pt x="4287615" y="5416890"/>
                </a:lnTo>
                <a:cubicBezTo>
                  <a:pt x="4287615" y="5394870"/>
                  <a:pt x="4289710" y="5378231"/>
                  <a:pt x="4293901" y="5366974"/>
                </a:cubicBezTo>
                <a:cubicBezTo>
                  <a:pt x="4298091" y="5355718"/>
                  <a:pt x="4304706" y="5347296"/>
                  <a:pt x="4313744" y="5341708"/>
                </a:cubicBezTo>
                <a:cubicBezTo>
                  <a:pt x="4322782" y="5336121"/>
                  <a:pt x="4333053" y="5333327"/>
                  <a:pt x="4344556" y="5333327"/>
                </a:cubicBezTo>
                <a:cubicBezTo>
                  <a:pt x="4354580" y="5333327"/>
                  <a:pt x="4362920" y="5335505"/>
                  <a:pt x="4369575" y="5339860"/>
                </a:cubicBezTo>
                <a:cubicBezTo>
                  <a:pt x="4376231" y="5344215"/>
                  <a:pt x="4380873" y="5350089"/>
                  <a:pt x="4383502" y="5357484"/>
                </a:cubicBezTo>
                <a:cubicBezTo>
                  <a:pt x="4386132" y="5364879"/>
                  <a:pt x="4387446" y="5382298"/>
                  <a:pt x="4387446" y="5409741"/>
                </a:cubicBezTo>
                <a:lnTo>
                  <a:pt x="4387446" y="5548026"/>
                </a:lnTo>
                <a:lnTo>
                  <a:pt x="4456712" y="5548026"/>
                </a:lnTo>
                <a:lnTo>
                  <a:pt x="4456712" y="5394459"/>
                </a:lnTo>
                <a:cubicBezTo>
                  <a:pt x="4456712" y="5370959"/>
                  <a:pt x="4455520" y="5353622"/>
                  <a:pt x="4453138" y="5342448"/>
                </a:cubicBezTo>
                <a:cubicBezTo>
                  <a:pt x="4450755" y="5331274"/>
                  <a:pt x="4446318" y="5321085"/>
                  <a:pt x="4439827" y="5311882"/>
                </a:cubicBezTo>
                <a:cubicBezTo>
                  <a:pt x="4433336" y="5302680"/>
                  <a:pt x="4423681" y="5295121"/>
                  <a:pt x="4410864" y="5289205"/>
                </a:cubicBezTo>
                <a:cubicBezTo>
                  <a:pt x="4398046" y="5283289"/>
                  <a:pt x="4383667" y="5280331"/>
                  <a:pt x="4367727" y="5280331"/>
                </a:cubicBezTo>
                <a:cubicBezTo>
                  <a:pt x="4336669" y="5280331"/>
                  <a:pt x="4309964" y="5293395"/>
                  <a:pt x="4287615" y="5319524"/>
                </a:cubicBezTo>
                <a:lnTo>
                  <a:pt x="4287615" y="5186662"/>
                </a:lnTo>
                <a:close/>
                <a:moveTo>
                  <a:pt x="3304936" y="5186662"/>
                </a:moveTo>
                <a:lnTo>
                  <a:pt x="3304936" y="5548026"/>
                </a:lnTo>
                <a:lnTo>
                  <a:pt x="3377899" y="5548026"/>
                </a:lnTo>
                <a:lnTo>
                  <a:pt x="3377899" y="5390022"/>
                </a:lnTo>
                <a:lnTo>
                  <a:pt x="3520867" y="5390022"/>
                </a:lnTo>
                <a:lnTo>
                  <a:pt x="3520867" y="5548026"/>
                </a:lnTo>
                <a:lnTo>
                  <a:pt x="3593830" y="5548026"/>
                </a:lnTo>
                <a:lnTo>
                  <a:pt x="3593830" y="5186662"/>
                </a:lnTo>
                <a:lnTo>
                  <a:pt x="3520867" y="5186662"/>
                </a:lnTo>
                <a:lnTo>
                  <a:pt x="3520867" y="5328891"/>
                </a:lnTo>
                <a:lnTo>
                  <a:pt x="3377899" y="5328891"/>
                </a:lnTo>
                <a:lnTo>
                  <a:pt x="3377899" y="5186662"/>
                </a:lnTo>
                <a:close/>
                <a:moveTo>
                  <a:pt x="2514361" y="5186662"/>
                </a:moveTo>
                <a:lnTo>
                  <a:pt x="2514361" y="5548026"/>
                </a:lnTo>
                <a:lnTo>
                  <a:pt x="2637363" y="5548026"/>
                </a:lnTo>
                <a:cubicBezTo>
                  <a:pt x="2683868" y="5547698"/>
                  <a:pt x="2713202" y="5546876"/>
                  <a:pt x="2725362" y="5545561"/>
                </a:cubicBezTo>
                <a:cubicBezTo>
                  <a:pt x="2744754" y="5543425"/>
                  <a:pt x="2761063" y="5537714"/>
                  <a:pt x="2774292" y="5528430"/>
                </a:cubicBezTo>
                <a:cubicBezTo>
                  <a:pt x="2787521" y="5519145"/>
                  <a:pt x="2797956" y="5506738"/>
                  <a:pt x="2805596" y="5491209"/>
                </a:cubicBezTo>
                <a:cubicBezTo>
                  <a:pt x="2813238" y="5475679"/>
                  <a:pt x="2817059" y="5459698"/>
                  <a:pt x="2817059" y="5443265"/>
                </a:cubicBezTo>
                <a:cubicBezTo>
                  <a:pt x="2817059" y="5422395"/>
                  <a:pt x="2811143" y="5404237"/>
                  <a:pt x="2799311" y="5388789"/>
                </a:cubicBezTo>
                <a:cubicBezTo>
                  <a:pt x="2787480" y="5373342"/>
                  <a:pt x="2770553" y="5362414"/>
                  <a:pt x="2748533" y="5356005"/>
                </a:cubicBezTo>
                <a:cubicBezTo>
                  <a:pt x="2764145" y="5348939"/>
                  <a:pt x="2776510" y="5338340"/>
                  <a:pt x="2785631" y="5324207"/>
                </a:cubicBezTo>
                <a:cubicBezTo>
                  <a:pt x="2794751" y="5310075"/>
                  <a:pt x="2799311" y="5294546"/>
                  <a:pt x="2799311" y="5277619"/>
                </a:cubicBezTo>
                <a:cubicBezTo>
                  <a:pt x="2799311" y="5262008"/>
                  <a:pt x="2795614" y="5247916"/>
                  <a:pt x="2788219" y="5235345"/>
                </a:cubicBezTo>
                <a:cubicBezTo>
                  <a:pt x="2780824" y="5222774"/>
                  <a:pt x="2771580" y="5212709"/>
                  <a:pt x="2760488" y="5205149"/>
                </a:cubicBezTo>
                <a:cubicBezTo>
                  <a:pt x="2749396" y="5197590"/>
                  <a:pt x="2736825" y="5192619"/>
                  <a:pt x="2722774" y="5190236"/>
                </a:cubicBezTo>
                <a:cubicBezTo>
                  <a:pt x="2708724" y="5187854"/>
                  <a:pt x="2687402" y="5186662"/>
                  <a:pt x="2658808" y="5186662"/>
                </a:cubicBezTo>
                <a:close/>
                <a:moveTo>
                  <a:pt x="7795159" y="3351128"/>
                </a:moveTo>
                <a:lnTo>
                  <a:pt x="7795159" y="3378996"/>
                </a:lnTo>
                <a:cubicBezTo>
                  <a:pt x="7795159" y="3412504"/>
                  <a:pt x="7793334" y="3435230"/>
                  <a:pt x="7789685" y="3447173"/>
                </a:cubicBezTo>
                <a:cubicBezTo>
                  <a:pt x="7784377" y="3465420"/>
                  <a:pt x="7773263" y="3480847"/>
                  <a:pt x="7756343" y="3493454"/>
                </a:cubicBezTo>
                <a:cubicBezTo>
                  <a:pt x="7733452" y="3510042"/>
                  <a:pt x="7709398" y="3518336"/>
                  <a:pt x="7684185" y="3518336"/>
                </a:cubicBezTo>
                <a:cubicBezTo>
                  <a:pt x="7661625" y="3518336"/>
                  <a:pt x="7643046" y="3511203"/>
                  <a:pt x="7628449" y="3496937"/>
                </a:cubicBezTo>
                <a:cubicBezTo>
                  <a:pt x="7613851" y="3482672"/>
                  <a:pt x="7606552" y="3465752"/>
                  <a:pt x="7606552" y="3446178"/>
                </a:cubicBezTo>
                <a:cubicBezTo>
                  <a:pt x="7606552" y="3426272"/>
                  <a:pt x="7615676" y="3409850"/>
                  <a:pt x="7633923" y="3396911"/>
                </a:cubicBezTo>
                <a:cubicBezTo>
                  <a:pt x="7645866" y="3388949"/>
                  <a:pt x="7671246" y="3380821"/>
                  <a:pt x="7710062" y="3372526"/>
                </a:cubicBezTo>
                <a:cubicBezTo>
                  <a:pt x="7748878" y="3364232"/>
                  <a:pt x="7777244" y="3357099"/>
                  <a:pt x="7795159" y="3351128"/>
                </a:cubicBezTo>
                <a:close/>
                <a:moveTo>
                  <a:pt x="6105602" y="3178445"/>
                </a:moveTo>
                <a:cubicBezTo>
                  <a:pt x="6142096" y="3178445"/>
                  <a:pt x="6172701" y="3192379"/>
                  <a:pt x="6197417" y="3220247"/>
                </a:cubicBezTo>
                <a:cubicBezTo>
                  <a:pt x="6222134" y="3248115"/>
                  <a:pt x="6234492" y="3287927"/>
                  <a:pt x="6234492" y="3339682"/>
                </a:cubicBezTo>
                <a:cubicBezTo>
                  <a:pt x="6234492" y="3392764"/>
                  <a:pt x="6222134" y="3433239"/>
                  <a:pt x="6197417" y="3461107"/>
                </a:cubicBezTo>
                <a:cubicBezTo>
                  <a:pt x="6172701" y="3488975"/>
                  <a:pt x="6142096" y="3502909"/>
                  <a:pt x="6105602" y="3502909"/>
                </a:cubicBezTo>
                <a:cubicBezTo>
                  <a:pt x="6069108" y="3502909"/>
                  <a:pt x="6038420" y="3488975"/>
                  <a:pt x="6013538" y="3461107"/>
                </a:cubicBezTo>
                <a:cubicBezTo>
                  <a:pt x="5988656" y="3433239"/>
                  <a:pt x="5976215" y="3393096"/>
                  <a:pt x="5976215" y="3340677"/>
                </a:cubicBezTo>
                <a:cubicBezTo>
                  <a:pt x="5976215" y="3288259"/>
                  <a:pt x="5988656" y="3248115"/>
                  <a:pt x="6013538" y="3220247"/>
                </a:cubicBezTo>
                <a:cubicBezTo>
                  <a:pt x="6038420" y="3192379"/>
                  <a:pt x="6069108" y="3178445"/>
                  <a:pt x="6105602" y="3178445"/>
                </a:cubicBezTo>
                <a:close/>
                <a:moveTo>
                  <a:pt x="7112834" y="3171478"/>
                </a:moveTo>
                <a:cubicBezTo>
                  <a:pt x="7147005" y="3171478"/>
                  <a:pt x="7175039" y="3184832"/>
                  <a:pt x="7196935" y="3211539"/>
                </a:cubicBezTo>
                <a:cubicBezTo>
                  <a:pt x="7218832" y="3238246"/>
                  <a:pt x="7229780" y="3281955"/>
                  <a:pt x="7229780" y="3342668"/>
                </a:cubicBezTo>
                <a:cubicBezTo>
                  <a:pt x="7229780" y="3397077"/>
                  <a:pt x="7218500" y="3437967"/>
                  <a:pt x="7195940" y="3465337"/>
                </a:cubicBezTo>
                <a:cubicBezTo>
                  <a:pt x="7173380" y="3492707"/>
                  <a:pt x="7146009" y="3506393"/>
                  <a:pt x="7113829" y="3506393"/>
                </a:cubicBezTo>
                <a:cubicBezTo>
                  <a:pt x="7073353" y="3506393"/>
                  <a:pt x="7041836" y="3488146"/>
                  <a:pt x="7019277" y="3451652"/>
                </a:cubicBezTo>
                <a:cubicBezTo>
                  <a:pt x="7003683" y="3426438"/>
                  <a:pt x="6995887" y="3385631"/>
                  <a:pt x="6995887" y="3329231"/>
                </a:cubicBezTo>
                <a:cubicBezTo>
                  <a:pt x="6995887" y="3276813"/>
                  <a:pt x="7007084" y="3237416"/>
                  <a:pt x="7029478" y="3211041"/>
                </a:cubicBezTo>
                <a:cubicBezTo>
                  <a:pt x="7051872" y="3184666"/>
                  <a:pt x="7079657" y="3171478"/>
                  <a:pt x="7112834" y="3171478"/>
                </a:cubicBezTo>
                <a:close/>
                <a:moveTo>
                  <a:pt x="4112640" y="3076428"/>
                </a:moveTo>
                <a:lnTo>
                  <a:pt x="4112640" y="3604926"/>
                </a:lnTo>
                <a:lnTo>
                  <a:pt x="4252479" y="3604926"/>
                </a:lnTo>
                <a:lnTo>
                  <a:pt x="4252479" y="3076428"/>
                </a:lnTo>
                <a:close/>
                <a:moveTo>
                  <a:pt x="8378105" y="3064485"/>
                </a:moveTo>
                <a:cubicBezTo>
                  <a:pt x="8308103" y="3064485"/>
                  <a:pt x="8250044" y="3094343"/>
                  <a:pt x="8203929" y="3154061"/>
                </a:cubicBezTo>
                <a:lnTo>
                  <a:pt x="8203929" y="3076428"/>
                </a:lnTo>
                <a:lnTo>
                  <a:pt x="8074045" y="3076428"/>
                </a:lnTo>
                <a:lnTo>
                  <a:pt x="8074045" y="3604926"/>
                </a:lnTo>
                <a:lnTo>
                  <a:pt x="8213882" y="3604926"/>
                </a:lnTo>
                <a:lnTo>
                  <a:pt x="8213882" y="3365559"/>
                </a:lnTo>
                <a:cubicBezTo>
                  <a:pt x="8213882" y="3306506"/>
                  <a:pt x="8217449" y="3266031"/>
                  <a:pt x="8224581" y="3244134"/>
                </a:cubicBezTo>
                <a:cubicBezTo>
                  <a:pt x="8231715" y="3222238"/>
                  <a:pt x="8244902" y="3204655"/>
                  <a:pt x="8264144" y="3191384"/>
                </a:cubicBezTo>
                <a:cubicBezTo>
                  <a:pt x="8283387" y="3178113"/>
                  <a:pt x="8305117" y="3171478"/>
                  <a:pt x="8329336" y="3171478"/>
                </a:cubicBezTo>
                <a:cubicBezTo>
                  <a:pt x="8348246" y="3171478"/>
                  <a:pt x="8364419" y="3176123"/>
                  <a:pt x="8377856" y="3185412"/>
                </a:cubicBezTo>
                <a:cubicBezTo>
                  <a:pt x="8391292" y="3194702"/>
                  <a:pt x="8400996" y="3207723"/>
                  <a:pt x="8406968" y="3224477"/>
                </a:cubicBezTo>
                <a:cubicBezTo>
                  <a:pt x="8412940" y="3241231"/>
                  <a:pt x="8415926" y="3278140"/>
                  <a:pt x="8415926" y="3335203"/>
                </a:cubicBezTo>
                <a:lnTo>
                  <a:pt x="8415926" y="3604926"/>
                </a:lnTo>
                <a:lnTo>
                  <a:pt x="8555764" y="3604926"/>
                </a:lnTo>
                <a:lnTo>
                  <a:pt x="8555764" y="3276481"/>
                </a:lnTo>
                <a:cubicBezTo>
                  <a:pt x="8555764" y="3235674"/>
                  <a:pt x="8553192" y="3204323"/>
                  <a:pt x="8548050" y="3182426"/>
                </a:cubicBezTo>
                <a:cubicBezTo>
                  <a:pt x="8542908" y="3160530"/>
                  <a:pt x="8533784" y="3140956"/>
                  <a:pt x="8520680" y="3123705"/>
                </a:cubicBezTo>
                <a:cubicBezTo>
                  <a:pt x="8507575" y="3106453"/>
                  <a:pt x="8488250" y="3092270"/>
                  <a:pt x="8462704" y="3081156"/>
                </a:cubicBezTo>
                <a:cubicBezTo>
                  <a:pt x="8437158" y="3070042"/>
                  <a:pt x="8408958" y="3064485"/>
                  <a:pt x="8378105" y="3064485"/>
                </a:cubicBezTo>
                <a:close/>
                <a:moveTo>
                  <a:pt x="7710062" y="3064485"/>
                </a:moveTo>
                <a:cubicBezTo>
                  <a:pt x="7641387" y="3064485"/>
                  <a:pt x="7589632" y="3076760"/>
                  <a:pt x="7554797" y="3101310"/>
                </a:cubicBezTo>
                <a:cubicBezTo>
                  <a:pt x="7519962" y="3125861"/>
                  <a:pt x="7495411" y="3163682"/>
                  <a:pt x="7481146" y="3214773"/>
                </a:cubicBezTo>
                <a:lnTo>
                  <a:pt x="7608045" y="3237665"/>
                </a:lnTo>
                <a:cubicBezTo>
                  <a:pt x="7616671" y="3213115"/>
                  <a:pt x="7627951" y="3195946"/>
                  <a:pt x="7641885" y="3186159"/>
                </a:cubicBezTo>
                <a:cubicBezTo>
                  <a:pt x="7655819" y="3176372"/>
                  <a:pt x="7675227" y="3171478"/>
                  <a:pt x="7700109" y="3171478"/>
                </a:cubicBezTo>
                <a:cubicBezTo>
                  <a:pt x="7736935" y="3171478"/>
                  <a:pt x="7761983" y="3177201"/>
                  <a:pt x="7775254" y="3188647"/>
                </a:cubicBezTo>
                <a:cubicBezTo>
                  <a:pt x="7788524" y="3200093"/>
                  <a:pt x="7795159" y="3219252"/>
                  <a:pt x="7795159" y="3246125"/>
                </a:cubicBezTo>
                <a:lnTo>
                  <a:pt x="7795159" y="3260059"/>
                </a:lnTo>
                <a:cubicBezTo>
                  <a:pt x="7769945" y="3270675"/>
                  <a:pt x="7724660" y="3282121"/>
                  <a:pt x="7659303" y="3294396"/>
                </a:cubicBezTo>
                <a:cubicBezTo>
                  <a:pt x="7610865" y="3303686"/>
                  <a:pt x="7573790" y="3314551"/>
                  <a:pt x="7548079" y="3326992"/>
                </a:cubicBezTo>
                <a:cubicBezTo>
                  <a:pt x="7522367" y="3339433"/>
                  <a:pt x="7502378" y="3357348"/>
                  <a:pt x="7488113" y="3380738"/>
                </a:cubicBezTo>
                <a:cubicBezTo>
                  <a:pt x="7473847" y="3404127"/>
                  <a:pt x="7466714" y="3430751"/>
                  <a:pt x="7466714" y="3460609"/>
                </a:cubicBezTo>
                <a:cubicBezTo>
                  <a:pt x="7466714" y="3505729"/>
                  <a:pt x="7482390" y="3543052"/>
                  <a:pt x="7513742" y="3572579"/>
                </a:cubicBezTo>
                <a:cubicBezTo>
                  <a:pt x="7545093" y="3602106"/>
                  <a:pt x="7587973" y="3616870"/>
                  <a:pt x="7642383" y="3616870"/>
                </a:cubicBezTo>
                <a:cubicBezTo>
                  <a:pt x="7673237" y="3616870"/>
                  <a:pt x="7702266" y="3611064"/>
                  <a:pt x="7729470" y="3599452"/>
                </a:cubicBezTo>
                <a:cubicBezTo>
                  <a:pt x="7756675" y="3587840"/>
                  <a:pt x="7782221" y="3570423"/>
                  <a:pt x="7806108" y="3547199"/>
                </a:cubicBezTo>
                <a:cubicBezTo>
                  <a:pt x="7807103" y="3549853"/>
                  <a:pt x="7808761" y="3555328"/>
                  <a:pt x="7811084" y="3563622"/>
                </a:cubicBezTo>
                <a:cubicBezTo>
                  <a:pt x="7816392" y="3581869"/>
                  <a:pt x="7820871" y="3595637"/>
                  <a:pt x="7824520" y="3604926"/>
                </a:cubicBezTo>
                <a:lnTo>
                  <a:pt x="7962865" y="3604926"/>
                </a:lnTo>
                <a:cubicBezTo>
                  <a:pt x="7950590" y="3579712"/>
                  <a:pt x="7942213" y="3556074"/>
                  <a:pt x="7937734" y="3534012"/>
                </a:cubicBezTo>
                <a:cubicBezTo>
                  <a:pt x="7933256" y="3511950"/>
                  <a:pt x="7931016" y="3477695"/>
                  <a:pt x="7931016" y="3431248"/>
                </a:cubicBezTo>
                <a:lnTo>
                  <a:pt x="7932509" y="3268021"/>
                </a:lnTo>
                <a:cubicBezTo>
                  <a:pt x="7932509" y="3207309"/>
                  <a:pt x="7926289" y="3165590"/>
                  <a:pt x="7913847" y="3142864"/>
                </a:cubicBezTo>
                <a:cubicBezTo>
                  <a:pt x="7901406" y="3120138"/>
                  <a:pt x="7879925" y="3101394"/>
                  <a:pt x="7849403" y="3086630"/>
                </a:cubicBezTo>
                <a:cubicBezTo>
                  <a:pt x="7818880" y="3071867"/>
                  <a:pt x="7772433" y="3064485"/>
                  <a:pt x="7710062" y="3064485"/>
                </a:cubicBezTo>
                <a:close/>
                <a:moveTo>
                  <a:pt x="6728708" y="3064485"/>
                </a:moveTo>
                <a:cubicBezTo>
                  <a:pt x="6706148" y="3064485"/>
                  <a:pt x="6685993" y="3070125"/>
                  <a:pt x="6668244" y="3081405"/>
                </a:cubicBezTo>
                <a:cubicBezTo>
                  <a:pt x="6650495" y="3092685"/>
                  <a:pt x="6630506" y="3116074"/>
                  <a:pt x="6608278" y="3151573"/>
                </a:cubicBezTo>
                <a:lnTo>
                  <a:pt x="6608278" y="3076428"/>
                </a:lnTo>
                <a:lnTo>
                  <a:pt x="6478393" y="3076428"/>
                </a:lnTo>
                <a:lnTo>
                  <a:pt x="6478393" y="3604926"/>
                </a:lnTo>
                <a:lnTo>
                  <a:pt x="6618231" y="3604926"/>
                </a:lnTo>
                <a:lnTo>
                  <a:pt x="6618231" y="3441699"/>
                </a:lnTo>
                <a:cubicBezTo>
                  <a:pt x="6618231" y="3351791"/>
                  <a:pt x="6622129" y="3292738"/>
                  <a:pt x="6629926" y="3264538"/>
                </a:cubicBezTo>
                <a:cubicBezTo>
                  <a:pt x="6637722" y="3236338"/>
                  <a:pt x="6648421" y="3216847"/>
                  <a:pt x="6662024" y="3206065"/>
                </a:cubicBezTo>
                <a:cubicBezTo>
                  <a:pt x="6675626" y="3195282"/>
                  <a:pt x="6692214" y="3189891"/>
                  <a:pt x="6711788" y="3189891"/>
                </a:cubicBezTo>
                <a:cubicBezTo>
                  <a:pt x="6732025" y="3189891"/>
                  <a:pt x="6753922" y="3197522"/>
                  <a:pt x="6777477" y="3212783"/>
                </a:cubicBezTo>
                <a:lnTo>
                  <a:pt x="6820772" y="3090860"/>
                </a:lnTo>
                <a:cubicBezTo>
                  <a:pt x="6791245" y="3073276"/>
                  <a:pt x="6760557" y="3064485"/>
                  <a:pt x="6728708" y="3064485"/>
                </a:cubicBezTo>
                <a:close/>
                <a:moveTo>
                  <a:pt x="6105104" y="3064485"/>
                </a:moveTo>
                <a:cubicBezTo>
                  <a:pt x="6053350" y="3064485"/>
                  <a:pt x="6006488" y="3075931"/>
                  <a:pt x="5964520" y="3098822"/>
                </a:cubicBezTo>
                <a:cubicBezTo>
                  <a:pt x="5922552" y="3121714"/>
                  <a:pt x="5890122" y="3154890"/>
                  <a:pt x="5867231" y="3198351"/>
                </a:cubicBezTo>
                <a:cubicBezTo>
                  <a:pt x="5844339" y="3241812"/>
                  <a:pt x="5832893" y="3286766"/>
                  <a:pt x="5832893" y="3333213"/>
                </a:cubicBezTo>
                <a:cubicBezTo>
                  <a:pt x="5832893" y="3393925"/>
                  <a:pt x="5844339" y="3445431"/>
                  <a:pt x="5867231" y="3487731"/>
                </a:cubicBezTo>
                <a:cubicBezTo>
                  <a:pt x="5890122" y="3530031"/>
                  <a:pt x="5923547" y="3562129"/>
                  <a:pt x="5967506" y="3584025"/>
                </a:cubicBezTo>
                <a:cubicBezTo>
                  <a:pt x="6011464" y="3605921"/>
                  <a:pt x="6057663" y="3616870"/>
                  <a:pt x="6106100" y="3616870"/>
                </a:cubicBezTo>
                <a:cubicBezTo>
                  <a:pt x="6184396" y="3616870"/>
                  <a:pt x="6249338" y="3590577"/>
                  <a:pt x="6300927" y="3537993"/>
                </a:cubicBezTo>
                <a:cubicBezTo>
                  <a:pt x="6352516" y="3485409"/>
                  <a:pt x="6378311" y="3419139"/>
                  <a:pt x="6378311" y="3339184"/>
                </a:cubicBezTo>
                <a:cubicBezTo>
                  <a:pt x="6378311" y="3259893"/>
                  <a:pt x="6352765" y="3194287"/>
                  <a:pt x="6301674" y="3142366"/>
                </a:cubicBezTo>
                <a:cubicBezTo>
                  <a:pt x="6250582" y="3090445"/>
                  <a:pt x="6185059" y="3064485"/>
                  <a:pt x="6105104" y="3064485"/>
                </a:cubicBezTo>
                <a:close/>
                <a:moveTo>
                  <a:pt x="4701455" y="3064485"/>
                </a:moveTo>
                <a:cubicBezTo>
                  <a:pt x="4631453" y="3064485"/>
                  <a:pt x="4573395" y="3094343"/>
                  <a:pt x="4527280" y="3154061"/>
                </a:cubicBezTo>
                <a:lnTo>
                  <a:pt x="4527280" y="3076428"/>
                </a:lnTo>
                <a:lnTo>
                  <a:pt x="4397395" y="3076428"/>
                </a:lnTo>
                <a:lnTo>
                  <a:pt x="4397395" y="3604926"/>
                </a:lnTo>
                <a:lnTo>
                  <a:pt x="4537233" y="3604926"/>
                </a:lnTo>
                <a:lnTo>
                  <a:pt x="4537233" y="3365559"/>
                </a:lnTo>
                <a:cubicBezTo>
                  <a:pt x="4537233" y="3306506"/>
                  <a:pt x="4540799" y="3266031"/>
                  <a:pt x="4547932" y="3244134"/>
                </a:cubicBezTo>
                <a:cubicBezTo>
                  <a:pt x="4555065" y="3222238"/>
                  <a:pt x="4568252" y="3204655"/>
                  <a:pt x="4587495" y="3191384"/>
                </a:cubicBezTo>
                <a:cubicBezTo>
                  <a:pt x="4606737" y="3178113"/>
                  <a:pt x="4628467" y="3171478"/>
                  <a:pt x="4652686" y="3171478"/>
                </a:cubicBezTo>
                <a:cubicBezTo>
                  <a:pt x="4671596" y="3171478"/>
                  <a:pt x="4687770" y="3176123"/>
                  <a:pt x="4701206" y="3185412"/>
                </a:cubicBezTo>
                <a:cubicBezTo>
                  <a:pt x="4714643" y="3194702"/>
                  <a:pt x="4724347" y="3207723"/>
                  <a:pt x="4730318" y="3224477"/>
                </a:cubicBezTo>
                <a:cubicBezTo>
                  <a:pt x="4736290" y="3241231"/>
                  <a:pt x="4739276" y="3278140"/>
                  <a:pt x="4739276" y="3335203"/>
                </a:cubicBezTo>
                <a:lnTo>
                  <a:pt x="4739276" y="3604926"/>
                </a:lnTo>
                <a:lnTo>
                  <a:pt x="4879114" y="3604926"/>
                </a:lnTo>
                <a:lnTo>
                  <a:pt x="4879114" y="3276481"/>
                </a:lnTo>
                <a:cubicBezTo>
                  <a:pt x="4879114" y="3235674"/>
                  <a:pt x="4876543" y="3204323"/>
                  <a:pt x="4871401" y="3182426"/>
                </a:cubicBezTo>
                <a:cubicBezTo>
                  <a:pt x="4866258" y="3160530"/>
                  <a:pt x="4857135" y="3140956"/>
                  <a:pt x="4844031" y="3123705"/>
                </a:cubicBezTo>
                <a:cubicBezTo>
                  <a:pt x="4830926" y="3106453"/>
                  <a:pt x="4811600" y="3092270"/>
                  <a:pt x="4786055" y="3081156"/>
                </a:cubicBezTo>
                <a:cubicBezTo>
                  <a:pt x="4760509" y="3070042"/>
                  <a:pt x="4732310" y="3064485"/>
                  <a:pt x="4701455" y="3064485"/>
                </a:cubicBezTo>
                <a:close/>
                <a:moveTo>
                  <a:pt x="7229282" y="2875380"/>
                </a:moveTo>
                <a:lnTo>
                  <a:pt x="7229282" y="3138136"/>
                </a:lnTo>
                <a:cubicBezTo>
                  <a:pt x="7186153" y="3089035"/>
                  <a:pt x="7135061" y="3064485"/>
                  <a:pt x="7076008" y="3064485"/>
                </a:cubicBezTo>
                <a:cubicBezTo>
                  <a:pt x="7011646" y="3064485"/>
                  <a:pt x="6958398" y="3087791"/>
                  <a:pt x="6916264" y="3134404"/>
                </a:cubicBezTo>
                <a:cubicBezTo>
                  <a:pt x="6874130" y="3181016"/>
                  <a:pt x="6853063" y="3249111"/>
                  <a:pt x="6853063" y="3338687"/>
                </a:cubicBezTo>
                <a:cubicBezTo>
                  <a:pt x="6853063" y="3426272"/>
                  <a:pt x="6874711" y="3494532"/>
                  <a:pt x="6918006" y="3543467"/>
                </a:cubicBezTo>
                <a:cubicBezTo>
                  <a:pt x="6961301" y="3592402"/>
                  <a:pt x="7013305" y="3616870"/>
                  <a:pt x="7074017" y="3616870"/>
                </a:cubicBezTo>
                <a:cubicBezTo>
                  <a:pt x="7103876" y="3616870"/>
                  <a:pt x="7133486" y="3609488"/>
                  <a:pt x="7162847" y="3594724"/>
                </a:cubicBezTo>
                <a:cubicBezTo>
                  <a:pt x="7192208" y="3579961"/>
                  <a:pt x="7217670" y="3557484"/>
                  <a:pt x="7239235" y="3527294"/>
                </a:cubicBezTo>
                <a:lnTo>
                  <a:pt x="7239235" y="3604926"/>
                </a:lnTo>
                <a:lnTo>
                  <a:pt x="7369120" y="3604926"/>
                </a:lnTo>
                <a:lnTo>
                  <a:pt x="7369120" y="2875380"/>
                </a:lnTo>
                <a:close/>
                <a:moveTo>
                  <a:pt x="5557989" y="2875380"/>
                </a:moveTo>
                <a:lnTo>
                  <a:pt x="5557989" y="3346649"/>
                </a:lnTo>
                <a:cubicBezTo>
                  <a:pt x="5557989" y="3405703"/>
                  <a:pt x="5551188" y="3444602"/>
                  <a:pt x="5537585" y="3463346"/>
                </a:cubicBezTo>
                <a:cubicBezTo>
                  <a:pt x="5523983" y="3482091"/>
                  <a:pt x="5500760" y="3491463"/>
                  <a:pt x="5467915" y="3491463"/>
                </a:cubicBezTo>
                <a:cubicBezTo>
                  <a:pt x="5435402" y="3491463"/>
                  <a:pt x="5411184" y="3478359"/>
                  <a:pt x="5395259" y="3452149"/>
                </a:cubicBezTo>
                <a:cubicBezTo>
                  <a:pt x="5384643" y="3434898"/>
                  <a:pt x="5378505" y="3405371"/>
                  <a:pt x="5376846" y="3363569"/>
                </a:cubicBezTo>
                <a:lnTo>
                  <a:pt x="5238004" y="3379493"/>
                </a:lnTo>
                <a:cubicBezTo>
                  <a:pt x="5238335" y="3457458"/>
                  <a:pt x="5257910" y="3516594"/>
                  <a:pt x="5296726" y="3556904"/>
                </a:cubicBezTo>
                <a:cubicBezTo>
                  <a:pt x="5335542" y="3597213"/>
                  <a:pt x="5390946" y="3617367"/>
                  <a:pt x="5462940" y="3617367"/>
                </a:cubicBezTo>
                <a:cubicBezTo>
                  <a:pt x="5524315" y="3617367"/>
                  <a:pt x="5573749" y="3604511"/>
                  <a:pt x="5611238" y="3578800"/>
                </a:cubicBezTo>
                <a:cubicBezTo>
                  <a:pt x="5648726" y="3553088"/>
                  <a:pt x="5674603" y="3519000"/>
                  <a:pt x="5688869" y="3476534"/>
                </a:cubicBezTo>
                <a:cubicBezTo>
                  <a:pt x="5699486" y="3444021"/>
                  <a:pt x="5704794" y="3397575"/>
                  <a:pt x="5704794" y="3337194"/>
                </a:cubicBezTo>
                <a:lnTo>
                  <a:pt x="5704794" y="2875380"/>
                </a:lnTo>
                <a:close/>
                <a:moveTo>
                  <a:pt x="4112640" y="2875380"/>
                </a:moveTo>
                <a:lnTo>
                  <a:pt x="4112640" y="3004768"/>
                </a:lnTo>
                <a:lnTo>
                  <a:pt x="4252479" y="3004768"/>
                </a:lnTo>
                <a:lnTo>
                  <a:pt x="4252479" y="2875380"/>
                </a:lnTo>
                <a:close/>
                <a:moveTo>
                  <a:pt x="7261759" y="2131928"/>
                </a:moveTo>
                <a:lnTo>
                  <a:pt x="7261759" y="2159796"/>
                </a:lnTo>
                <a:cubicBezTo>
                  <a:pt x="7261759" y="2193304"/>
                  <a:pt x="7259934" y="2216030"/>
                  <a:pt x="7256285" y="2227973"/>
                </a:cubicBezTo>
                <a:cubicBezTo>
                  <a:pt x="7250977" y="2246220"/>
                  <a:pt x="7239863" y="2261647"/>
                  <a:pt x="7222943" y="2274254"/>
                </a:cubicBezTo>
                <a:cubicBezTo>
                  <a:pt x="7200052" y="2290842"/>
                  <a:pt x="7175998" y="2299136"/>
                  <a:pt x="7150785" y="2299136"/>
                </a:cubicBezTo>
                <a:cubicBezTo>
                  <a:pt x="7128225" y="2299136"/>
                  <a:pt x="7109646" y="2292003"/>
                  <a:pt x="7095049" y="2277737"/>
                </a:cubicBezTo>
                <a:cubicBezTo>
                  <a:pt x="7080451" y="2263472"/>
                  <a:pt x="7073152" y="2246552"/>
                  <a:pt x="7073152" y="2226978"/>
                </a:cubicBezTo>
                <a:cubicBezTo>
                  <a:pt x="7073152" y="2207072"/>
                  <a:pt x="7082276" y="2190650"/>
                  <a:pt x="7100523" y="2177711"/>
                </a:cubicBezTo>
                <a:cubicBezTo>
                  <a:pt x="7112466" y="2169749"/>
                  <a:pt x="7137846" y="2161620"/>
                  <a:pt x="7176662" y="2153326"/>
                </a:cubicBezTo>
                <a:cubicBezTo>
                  <a:pt x="7215478" y="2145032"/>
                  <a:pt x="7243844" y="2137899"/>
                  <a:pt x="7261759" y="2131928"/>
                </a:cubicBezTo>
                <a:close/>
                <a:moveTo>
                  <a:pt x="9315527" y="1959245"/>
                </a:moveTo>
                <a:cubicBezTo>
                  <a:pt x="9352020" y="1959245"/>
                  <a:pt x="9382626" y="1973179"/>
                  <a:pt x="9407342" y="2001048"/>
                </a:cubicBezTo>
                <a:cubicBezTo>
                  <a:pt x="9432058" y="2028915"/>
                  <a:pt x="9444416" y="2068727"/>
                  <a:pt x="9444416" y="2120482"/>
                </a:cubicBezTo>
                <a:cubicBezTo>
                  <a:pt x="9444416" y="2173564"/>
                  <a:pt x="9432058" y="2214039"/>
                  <a:pt x="9407342" y="2241907"/>
                </a:cubicBezTo>
                <a:cubicBezTo>
                  <a:pt x="9382626" y="2269775"/>
                  <a:pt x="9352020" y="2283709"/>
                  <a:pt x="9315527" y="2283709"/>
                </a:cubicBezTo>
                <a:cubicBezTo>
                  <a:pt x="9279032" y="2283709"/>
                  <a:pt x="9248345" y="2269775"/>
                  <a:pt x="9223462" y="2241907"/>
                </a:cubicBezTo>
                <a:cubicBezTo>
                  <a:pt x="9198580" y="2214039"/>
                  <a:pt x="9186140" y="2173896"/>
                  <a:pt x="9186140" y="2121477"/>
                </a:cubicBezTo>
                <a:cubicBezTo>
                  <a:pt x="9186140" y="2069059"/>
                  <a:pt x="9198580" y="2028915"/>
                  <a:pt x="9223462" y="2001048"/>
                </a:cubicBezTo>
                <a:cubicBezTo>
                  <a:pt x="9248345" y="1973179"/>
                  <a:pt x="9279032" y="1959245"/>
                  <a:pt x="9315527" y="1959245"/>
                </a:cubicBezTo>
                <a:close/>
                <a:moveTo>
                  <a:pt x="2905203" y="1959245"/>
                </a:moveTo>
                <a:cubicBezTo>
                  <a:pt x="2941696" y="1959245"/>
                  <a:pt x="2972301" y="1973179"/>
                  <a:pt x="2997018" y="2001048"/>
                </a:cubicBezTo>
                <a:cubicBezTo>
                  <a:pt x="3021734" y="2028915"/>
                  <a:pt x="3034092" y="2068727"/>
                  <a:pt x="3034092" y="2120482"/>
                </a:cubicBezTo>
                <a:cubicBezTo>
                  <a:pt x="3034092" y="2173564"/>
                  <a:pt x="3021734" y="2214039"/>
                  <a:pt x="2997018" y="2241907"/>
                </a:cubicBezTo>
                <a:cubicBezTo>
                  <a:pt x="2972301" y="2269775"/>
                  <a:pt x="2941696" y="2283709"/>
                  <a:pt x="2905203" y="2283709"/>
                </a:cubicBezTo>
                <a:cubicBezTo>
                  <a:pt x="2868709" y="2283709"/>
                  <a:pt x="2838021" y="2269775"/>
                  <a:pt x="2813138" y="2241907"/>
                </a:cubicBezTo>
                <a:cubicBezTo>
                  <a:pt x="2788256" y="2214039"/>
                  <a:pt x="2775815" y="2173896"/>
                  <a:pt x="2775815" y="2121477"/>
                </a:cubicBezTo>
                <a:cubicBezTo>
                  <a:pt x="2775815" y="2069059"/>
                  <a:pt x="2788256" y="2028915"/>
                  <a:pt x="2813138" y="2001048"/>
                </a:cubicBezTo>
                <a:cubicBezTo>
                  <a:pt x="2838021" y="1973179"/>
                  <a:pt x="2868709" y="1959245"/>
                  <a:pt x="2905203" y="1959245"/>
                </a:cubicBezTo>
                <a:close/>
                <a:moveTo>
                  <a:pt x="7770059" y="1952278"/>
                </a:moveTo>
                <a:cubicBezTo>
                  <a:pt x="7804230" y="1952278"/>
                  <a:pt x="7832264" y="1965632"/>
                  <a:pt x="7854160" y="1992339"/>
                </a:cubicBezTo>
                <a:cubicBezTo>
                  <a:pt x="7876057" y="2019046"/>
                  <a:pt x="7887005" y="2062755"/>
                  <a:pt x="7887005" y="2123468"/>
                </a:cubicBezTo>
                <a:cubicBezTo>
                  <a:pt x="7887005" y="2177877"/>
                  <a:pt x="7875725" y="2218767"/>
                  <a:pt x="7853165" y="2246137"/>
                </a:cubicBezTo>
                <a:cubicBezTo>
                  <a:pt x="7830605" y="2273508"/>
                  <a:pt x="7803235" y="2287193"/>
                  <a:pt x="7771054" y="2287193"/>
                </a:cubicBezTo>
                <a:cubicBezTo>
                  <a:pt x="7730578" y="2287193"/>
                  <a:pt x="7699061" y="2268946"/>
                  <a:pt x="7676502" y="2232452"/>
                </a:cubicBezTo>
                <a:cubicBezTo>
                  <a:pt x="7660908" y="2207238"/>
                  <a:pt x="7653112" y="2166431"/>
                  <a:pt x="7653112" y="2110032"/>
                </a:cubicBezTo>
                <a:cubicBezTo>
                  <a:pt x="7653112" y="2057613"/>
                  <a:pt x="7664309" y="2018216"/>
                  <a:pt x="7686703" y="1991841"/>
                </a:cubicBezTo>
                <a:cubicBezTo>
                  <a:pt x="7709097" y="1965466"/>
                  <a:pt x="7736882" y="1952278"/>
                  <a:pt x="7770059" y="1952278"/>
                </a:cubicBezTo>
                <a:close/>
                <a:moveTo>
                  <a:pt x="5330663" y="1952278"/>
                </a:moveTo>
                <a:cubicBezTo>
                  <a:pt x="5365167" y="1952278"/>
                  <a:pt x="5393698" y="1965549"/>
                  <a:pt x="5416258" y="1992090"/>
                </a:cubicBezTo>
                <a:cubicBezTo>
                  <a:pt x="5438818" y="2018631"/>
                  <a:pt x="5450098" y="2059272"/>
                  <a:pt x="5450098" y="2114013"/>
                </a:cubicBezTo>
                <a:cubicBezTo>
                  <a:pt x="5450098" y="2166431"/>
                  <a:pt x="5438320" y="2205994"/>
                  <a:pt x="5414765" y="2232701"/>
                </a:cubicBezTo>
                <a:cubicBezTo>
                  <a:pt x="5391210" y="2259408"/>
                  <a:pt x="5362347" y="2272761"/>
                  <a:pt x="5328175" y="2272761"/>
                </a:cubicBezTo>
                <a:cubicBezTo>
                  <a:pt x="5296326" y="2272761"/>
                  <a:pt x="5269536" y="2259739"/>
                  <a:pt x="5247806" y="2233696"/>
                </a:cubicBezTo>
                <a:cubicBezTo>
                  <a:pt x="5226076" y="2207653"/>
                  <a:pt x="5215210" y="2166597"/>
                  <a:pt x="5215210" y="2110529"/>
                </a:cubicBezTo>
                <a:cubicBezTo>
                  <a:pt x="5215210" y="2057115"/>
                  <a:pt x="5226076" y="2017387"/>
                  <a:pt x="5247806" y="1991343"/>
                </a:cubicBezTo>
                <a:cubicBezTo>
                  <a:pt x="5269536" y="1965300"/>
                  <a:pt x="5297155" y="1952278"/>
                  <a:pt x="5330663" y="1952278"/>
                </a:cubicBezTo>
                <a:close/>
                <a:moveTo>
                  <a:pt x="8789414" y="1857228"/>
                </a:moveTo>
                <a:lnTo>
                  <a:pt x="8789414" y="2385726"/>
                </a:lnTo>
                <a:lnTo>
                  <a:pt x="8929252" y="2385726"/>
                </a:lnTo>
                <a:lnTo>
                  <a:pt x="8929252" y="1857228"/>
                </a:lnTo>
                <a:close/>
                <a:moveTo>
                  <a:pt x="8160765" y="1857228"/>
                </a:moveTo>
                <a:lnTo>
                  <a:pt x="8160765" y="2385726"/>
                </a:lnTo>
                <a:lnTo>
                  <a:pt x="8300603" y="2385726"/>
                </a:lnTo>
                <a:lnTo>
                  <a:pt x="8300603" y="1857228"/>
                </a:lnTo>
                <a:close/>
                <a:moveTo>
                  <a:pt x="4198365" y="1857228"/>
                </a:moveTo>
                <a:lnTo>
                  <a:pt x="4198365" y="2385726"/>
                </a:lnTo>
                <a:lnTo>
                  <a:pt x="4338203" y="2385726"/>
                </a:lnTo>
                <a:lnTo>
                  <a:pt x="4338203" y="1857228"/>
                </a:lnTo>
                <a:close/>
                <a:moveTo>
                  <a:pt x="10506004" y="1845285"/>
                </a:moveTo>
                <a:cubicBezTo>
                  <a:pt x="10430029" y="1845285"/>
                  <a:pt x="10373962" y="1860878"/>
                  <a:pt x="10337800" y="1892063"/>
                </a:cubicBezTo>
                <a:cubicBezTo>
                  <a:pt x="10301637" y="1923249"/>
                  <a:pt x="10283557" y="1961734"/>
                  <a:pt x="10283557" y="2007517"/>
                </a:cubicBezTo>
                <a:cubicBezTo>
                  <a:pt x="10283557" y="2058277"/>
                  <a:pt x="10304458" y="2097922"/>
                  <a:pt x="10346260" y="2126454"/>
                </a:cubicBezTo>
                <a:cubicBezTo>
                  <a:pt x="10376450" y="2147023"/>
                  <a:pt x="10447944" y="2169749"/>
                  <a:pt x="10560744" y="2194631"/>
                </a:cubicBezTo>
                <a:cubicBezTo>
                  <a:pt x="10584963" y="2200271"/>
                  <a:pt x="10600556" y="2206408"/>
                  <a:pt x="10607523" y="2213044"/>
                </a:cubicBezTo>
                <a:cubicBezTo>
                  <a:pt x="10614157" y="2220011"/>
                  <a:pt x="10617476" y="2228803"/>
                  <a:pt x="10617476" y="2239419"/>
                </a:cubicBezTo>
                <a:cubicBezTo>
                  <a:pt x="10617476" y="2255012"/>
                  <a:pt x="10611338" y="2267453"/>
                  <a:pt x="10599063" y="2276742"/>
                </a:cubicBezTo>
                <a:cubicBezTo>
                  <a:pt x="10580815" y="2290013"/>
                  <a:pt x="10553611" y="2296648"/>
                  <a:pt x="10517449" y="2296648"/>
                </a:cubicBezTo>
                <a:cubicBezTo>
                  <a:pt x="10484605" y="2296648"/>
                  <a:pt x="10459059" y="2289598"/>
                  <a:pt x="10440812" y="2275498"/>
                </a:cubicBezTo>
                <a:cubicBezTo>
                  <a:pt x="10422564" y="2261398"/>
                  <a:pt x="10410456" y="2240746"/>
                  <a:pt x="10404484" y="2213541"/>
                </a:cubicBezTo>
                <a:lnTo>
                  <a:pt x="10264149" y="2234940"/>
                </a:lnTo>
                <a:cubicBezTo>
                  <a:pt x="10277087" y="2285036"/>
                  <a:pt x="10304540" y="2324682"/>
                  <a:pt x="10346509" y="2353877"/>
                </a:cubicBezTo>
                <a:cubicBezTo>
                  <a:pt x="10388476" y="2383072"/>
                  <a:pt x="10445456" y="2397670"/>
                  <a:pt x="10517449" y="2397670"/>
                </a:cubicBezTo>
                <a:cubicBezTo>
                  <a:pt x="10596740" y="2397670"/>
                  <a:pt x="10656623" y="2380252"/>
                  <a:pt x="10697099" y="2345417"/>
                </a:cubicBezTo>
                <a:cubicBezTo>
                  <a:pt x="10737573" y="2310582"/>
                  <a:pt x="10757811" y="2268946"/>
                  <a:pt x="10757811" y="2220509"/>
                </a:cubicBezTo>
                <a:cubicBezTo>
                  <a:pt x="10757811" y="2176052"/>
                  <a:pt x="10743213" y="2141383"/>
                  <a:pt x="10714019" y="2116501"/>
                </a:cubicBezTo>
                <a:cubicBezTo>
                  <a:pt x="10684491" y="2091950"/>
                  <a:pt x="10632488" y="2071215"/>
                  <a:pt x="10558007" y="2054295"/>
                </a:cubicBezTo>
                <a:cubicBezTo>
                  <a:pt x="10483526" y="2037376"/>
                  <a:pt x="10439982" y="2024271"/>
                  <a:pt x="10427376" y="2014982"/>
                </a:cubicBezTo>
                <a:cubicBezTo>
                  <a:pt x="10418086" y="2008015"/>
                  <a:pt x="10413442" y="1999554"/>
                  <a:pt x="10413442" y="1989602"/>
                </a:cubicBezTo>
                <a:cubicBezTo>
                  <a:pt x="10413442" y="1977990"/>
                  <a:pt x="10418750" y="1968535"/>
                  <a:pt x="10429366" y="1961236"/>
                </a:cubicBezTo>
                <a:cubicBezTo>
                  <a:pt x="10445291" y="1950951"/>
                  <a:pt x="10471666" y="1945809"/>
                  <a:pt x="10508492" y="1945809"/>
                </a:cubicBezTo>
                <a:cubicBezTo>
                  <a:pt x="10537687" y="1945809"/>
                  <a:pt x="10560163" y="1951283"/>
                  <a:pt x="10575923" y="1962231"/>
                </a:cubicBezTo>
                <a:cubicBezTo>
                  <a:pt x="10591681" y="1973179"/>
                  <a:pt x="10602380" y="1988938"/>
                  <a:pt x="10608021" y="2009508"/>
                </a:cubicBezTo>
                <a:lnTo>
                  <a:pt x="10739896" y="1985123"/>
                </a:lnTo>
                <a:cubicBezTo>
                  <a:pt x="10726625" y="1939008"/>
                  <a:pt x="10702407" y="1904173"/>
                  <a:pt x="10667240" y="1880617"/>
                </a:cubicBezTo>
                <a:cubicBezTo>
                  <a:pt x="10632073" y="1857063"/>
                  <a:pt x="10578327" y="1845285"/>
                  <a:pt x="10506004" y="1845285"/>
                </a:cubicBezTo>
                <a:close/>
                <a:moveTo>
                  <a:pt x="9997355" y="1845285"/>
                </a:moveTo>
                <a:cubicBezTo>
                  <a:pt x="9927354" y="1845285"/>
                  <a:pt x="9869294" y="1875144"/>
                  <a:pt x="9823180" y="1934861"/>
                </a:cubicBezTo>
                <a:lnTo>
                  <a:pt x="9823180" y="1857228"/>
                </a:lnTo>
                <a:lnTo>
                  <a:pt x="9693294" y="1857228"/>
                </a:lnTo>
                <a:lnTo>
                  <a:pt x="9693294" y="2385726"/>
                </a:lnTo>
                <a:lnTo>
                  <a:pt x="9833132" y="2385726"/>
                </a:lnTo>
                <a:lnTo>
                  <a:pt x="9833132" y="2146360"/>
                </a:lnTo>
                <a:cubicBezTo>
                  <a:pt x="9833132" y="2087306"/>
                  <a:pt x="9836699" y="2046831"/>
                  <a:pt x="9843832" y="2024934"/>
                </a:cubicBezTo>
                <a:cubicBezTo>
                  <a:pt x="9850965" y="2003038"/>
                  <a:pt x="9864152" y="1985454"/>
                  <a:pt x="9883394" y="1972184"/>
                </a:cubicBezTo>
                <a:cubicBezTo>
                  <a:pt x="9902637" y="1958914"/>
                  <a:pt x="9924368" y="1952278"/>
                  <a:pt x="9948586" y="1952278"/>
                </a:cubicBezTo>
                <a:cubicBezTo>
                  <a:pt x="9967496" y="1952278"/>
                  <a:pt x="9983670" y="1956923"/>
                  <a:pt x="9997106" y="1966213"/>
                </a:cubicBezTo>
                <a:cubicBezTo>
                  <a:pt x="10010542" y="1975502"/>
                  <a:pt x="10020246" y="1988523"/>
                  <a:pt x="10026218" y="2005278"/>
                </a:cubicBezTo>
                <a:cubicBezTo>
                  <a:pt x="10032190" y="2022031"/>
                  <a:pt x="10035176" y="2058940"/>
                  <a:pt x="10035176" y="2116003"/>
                </a:cubicBezTo>
                <a:lnTo>
                  <a:pt x="10035176" y="2385726"/>
                </a:lnTo>
                <a:lnTo>
                  <a:pt x="10175014" y="2385726"/>
                </a:lnTo>
                <a:lnTo>
                  <a:pt x="10175014" y="2057281"/>
                </a:lnTo>
                <a:cubicBezTo>
                  <a:pt x="10175014" y="2016475"/>
                  <a:pt x="10172443" y="1985123"/>
                  <a:pt x="10167300" y="1963227"/>
                </a:cubicBezTo>
                <a:cubicBezTo>
                  <a:pt x="10162158" y="1941330"/>
                  <a:pt x="10153035" y="1921756"/>
                  <a:pt x="10139930" y="1904505"/>
                </a:cubicBezTo>
                <a:cubicBezTo>
                  <a:pt x="10126826" y="1887253"/>
                  <a:pt x="10107501" y="1873070"/>
                  <a:pt x="10081954" y="1861956"/>
                </a:cubicBezTo>
                <a:cubicBezTo>
                  <a:pt x="10056409" y="1850842"/>
                  <a:pt x="10028209" y="1845285"/>
                  <a:pt x="9997355" y="1845285"/>
                </a:cubicBezTo>
                <a:close/>
                <a:moveTo>
                  <a:pt x="9315029" y="1845285"/>
                </a:moveTo>
                <a:cubicBezTo>
                  <a:pt x="9263274" y="1845285"/>
                  <a:pt x="9216412" y="1856731"/>
                  <a:pt x="9174444" y="1879622"/>
                </a:cubicBezTo>
                <a:cubicBezTo>
                  <a:pt x="9132476" y="1902514"/>
                  <a:pt x="9100047" y="1935690"/>
                  <a:pt x="9077156" y="1979151"/>
                </a:cubicBezTo>
                <a:cubicBezTo>
                  <a:pt x="9054264" y="2022612"/>
                  <a:pt x="9042818" y="2067566"/>
                  <a:pt x="9042818" y="2114013"/>
                </a:cubicBezTo>
                <a:cubicBezTo>
                  <a:pt x="9042818" y="2174725"/>
                  <a:pt x="9054264" y="2226231"/>
                  <a:pt x="9077156" y="2268531"/>
                </a:cubicBezTo>
                <a:cubicBezTo>
                  <a:pt x="9100047" y="2310831"/>
                  <a:pt x="9133472" y="2342929"/>
                  <a:pt x="9177430" y="2364825"/>
                </a:cubicBezTo>
                <a:cubicBezTo>
                  <a:pt x="9221389" y="2386722"/>
                  <a:pt x="9267586" y="2397670"/>
                  <a:pt x="9316024" y="2397670"/>
                </a:cubicBezTo>
                <a:cubicBezTo>
                  <a:pt x="9394320" y="2397670"/>
                  <a:pt x="9459263" y="2371377"/>
                  <a:pt x="9510852" y="2318793"/>
                </a:cubicBezTo>
                <a:cubicBezTo>
                  <a:pt x="9562441" y="2266209"/>
                  <a:pt x="9588236" y="2199939"/>
                  <a:pt x="9588236" y="2119984"/>
                </a:cubicBezTo>
                <a:cubicBezTo>
                  <a:pt x="9588236" y="2040693"/>
                  <a:pt x="9562690" y="1975087"/>
                  <a:pt x="9511598" y="1923166"/>
                </a:cubicBezTo>
                <a:cubicBezTo>
                  <a:pt x="9460507" y="1871245"/>
                  <a:pt x="9394984" y="1845285"/>
                  <a:pt x="9315029" y="1845285"/>
                </a:cubicBezTo>
                <a:close/>
                <a:moveTo>
                  <a:pt x="7176662" y="1845285"/>
                </a:moveTo>
                <a:cubicBezTo>
                  <a:pt x="7107987" y="1845285"/>
                  <a:pt x="7056232" y="1857560"/>
                  <a:pt x="7021397" y="1882111"/>
                </a:cubicBezTo>
                <a:cubicBezTo>
                  <a:pt x="6986562" y="1906661"/>
                  <a:pt x="6962011" y="1944482"/>
                  <a:pt x="6947746" y="1995573"/>
                </a:cubicBezTo>
                <a:lnTo>
                  <a:pt x="7074645" y="2018465"/>
                </a:lnTo>
                <a:cubicBezTo>
                  <a:pt x="7083271" y="1993915"/>
                  <a:pt x="7094551" y="1976746"/>
                  <a:pt x="7108485" y="1966959"/>
                </a:cubicBezTo>
                <a:cubicBezTo>
                  <a:pt x="7122419" y="1957172"/>
                  <a:pt x="7141827" y="1952278"/>
                  <a:pt x="7166709" y="1952278"/>
                </a:cubicBezTo>
                <a:cubicBezTo>
                  <a:pt x="7203535" y="1952278"/>
                  <a:pt x="7228583" y="1958001"/>
                  <a:pt x="7241854" y="1969447"/>
                </a:cubicBezTo>
                <a:cubicBezTo>
                  <a:pt x="7255124" y="1980893"/>
                  <a:pt x="7261759" y="2000052"/>
                  <a:pt x="7261759" y="2026925"/>
                </a:cubicBezTo>
                <a:lnTo>
                  <a:pt x="7261759" y="2040859"/>
                </a:lnTo>
                <a:cubicBezTo>
                  <a:pt x="7236545" y="2051475"/>
                  <a:pt x="7191260" y="2062921"/>
                  <a:pt x="7125903" y="2075196"/>
                </a:cubicBezTo>
                <a:cubicBezTo>
                  <a:pt x="7077465" y="2084486"/>
                  <a:pt x="7040390" y="2095351"/>
                  <a:pt x="7014679" y="2107792"/>
                </a:cubicBezTo>
                <a:cubicBezTo>
                  <a:pt x="6988967" y="2120233"/>
                  <a:pt x="6968978" y="2138148"/>
                  <a:pt x="6954713" y="2161538"/>
                </a:cubicBezTo>
                <a:cubicBezTo>
                  <a:pt x="6940447" y="2184927"/>
                  <a:pt x="6933314" y="2211551"/>
                  <a:pt x="6933314" y="2241409"/>
                </a:cubicBezTo>
                <a:cubicBezTo>
                  <a:pt x="6933314" y="2286529"/>
                  <a:pt x="6948990" y="2323852"/>
                  <a:pt x="6980342" y="2353379"/>
                </a:cubicBezTo>
                <a:cubicBezTo>
                  <a:pt x="7011693" y="2382906"/>
                  <a:pt x="7054573" y="2397670"/>
                  <a:pt x="7108983" y="2397670"/>
                </a:cubicBezTo>
                <a:cubicBezTo>
                  <a:pt x="7139837" y="2397670"/>
                  <a:pt x="7168866" y="2391864"/>
                  <a:pt x="7196070" y="2380252"/>
                </a:cubicBezTo>
                <a:cubicBezTo>
                  <a:pt x="7223275" y="2368640"/>
                  <a:pt x="7248821" y="2351223"/>
                  <a:pt x="7272708" y="2327999"/>
                </a:cubicBezTo>
                <a:cubicBezTo>
                  <a:pt x="7273703" y="2330654"/>
                  <a:pt x="7275361" y="2336128"/>
                  <a:pt x="7277684" y="2344422"/>
                </a:cubicBezTo>
                <a:cubicBezTo>
                  <a:pt x="7282992" y="2362669"/>
                  <a:pt x="7287471" y="2376437"/>
                  <a:pt x="7291120" y="2385726"/>
                </a:cubicBezTo>
                <a:lnTo>
                  <a:pt x="7429465" y="2385726"/>
                </a:lnTo>
                <a:cubicBezTo>
                  <a:pt x="7417190" y="2360512"/>
                  <a:pt x="7408813" y="2336874"/>
                  <a:pt x="7404334" y="2314812"/>
                </a:cubicBezTo>
                <a:cubicBezTo>
                  <a:pt x="7399856" y="2292750"/>
                  <a:pt x="7397616" y="2258495"/>
                  <a:pt x="7397616" y="2212049"/>
                </a:cubicBezTo>
                <a:lnTo>
                  <a:pt x="7399109" y="2048821"/>
                </a:lnTo>
                <a:cubicBezTo>
                  <a:pt x="7399109" y="1988109"/>
                  <a:pt x="7392889" y="1946390"/>
                  <a:pt x="7380447" y="1923664"/>
                </a:cubicBezTo>
                <a:cubicBezTo>
                  <a:pt x="7368006" y="1900938"/>
                  <a:pt x="7346525" y="1882194"/>
                  <a:pt x="7316003" y="1867430"/>
                </a:cubicBezTo>
                <a:cubicBezTo>
                  <a:pt x="7285480" y="1852667"/>
                  <a:pt x="7239033" y="1845285"/>
                  <a:pt x="7176662" y="1845285"/>
                </a:cubicBezTo>
                <a:close/>
                <a:moveTo>
                  <a:pt x="6814433" y="1845285"/>
                </a:moveTo>
                <a:cubicBezTo>
                  <a:pt x="6791874" y="1845285"/>
                  <a:pt x="6771719" y="1850925"/>
                  <a:pt x="6753969" y="1862205"/>
                </a:cubicBezTo>
                <a:cubicBezTo>
                  <a:pt x="6736220" y="1873485"/>
                  <a:pt x="6716231" y="1896874"/>
                  <a:pt x="6694003" y="1932373"/>
                </a:cubicBezTo>
                <a:lnTo>
                  <a:pt x="6694003" y="1857228"/>
                </a:lnTo>
                <a:lnTo>
                  <a:pt x="6564118" y="1857228"/>
                </a:lnTo>
                <a:lnTo>
                  <a:pt x="6564118" y="2385726"/>
                </a:lnTo>
                <a:lnTo>
                  <a:pt x="6703956" y="2385726"/>
                </a:lnTo>
                <a:lnTo>
                  <a:pt x="6703956" y="2222499"/>
                </a:lnTo>
                <a:cubicBezTo>
                  <a:pt x="6703956" y="2132591"/>
                  <a:pt x="6707854" y="2073538"/>
                  <a:pt x="6715651" y="2045338"/>
                </a:cubicBezTo>
                <a:cubicBezTo>
                  <a:pt x="6723447" y="2017138"/>
                  <a:pt x="6734146" y="1997647"/>
                  <a:pt x="6747749" y="1986865"/>
                </a:cubicBezTo>
                <a:cubicBezTo>
                  <a:pt x="6761351" y="1976082"/>
                  <a:pt x="6777940" y="1970691"/>
                  <a:pt x="6797513" y="1970691"/>
                </a:cubicBezTo>
                <a:cubicBezTo>
                  <a:pt x="6817751" y="1970691"/>
                  <a:pt x="6839647" y="1978322"/>
                  <a:pt x="6863202" y="1993583"/>
                </a:cubicBezTo>
                <a:lnTo>
                  <a:pt x="6906497" y="1871660"/>
                </a:lnTo>
                <a:cubicBezTo>
                  <a:pt x="6876971" y="1854077"/>
                  <a:pt x="6846282" y="1845285"/>
                  <a:pt x="6814433" y="1845285"/>
                </a:cubicBezTo>
                <a:close/>
                <a:moveTo>
                  <a:pt x="5294833" y="1845285"/>
                </a:moveTo>
                <a:cubicBezTo>
                  <a:pt x="5231466" y="1845285"/>
                  <a:pt x="5178467" y="1868674"/>
                  <a:pt x="5135836" y="1915453"/>
                </a:cubicBezTo>
                <a:cubicBezTo>
                  <a:pt x="5093204" y="1962231"/>
                  <a:pt x="5071889" y="2029911"/>
                  <a:pt x="5071889" y="2118491"/>
                </a:cubicBezTo>
                <a:cubicBezTo>
                  <a:pt x="5071889" y="2189157"/>
                  <a:pt x="5088145" y="2248211"/>
                  <a:pt x="5120658" y="2295653"/>
                </a:cubicBezTo>
                <a:cubicBezTo>
                  <a:pt x="5162128" y="2355702"/>
                  <a:pt x="5218362" y="2385726"/>
                  <a:pt x="5289359" y="2385726"/>
                </a:cubicBezTo>
                <a:cubicBezTo>
                  <a:pt x="5353057" y="2385726"/>
                  <a:pt x="5405808" y="2357195"/>
                  <a:pt x="5447610" y="2300131"/>
                </a:cubicBezTo>
                <a:lnTo>
                  <a:pt x="5447610" y="2377266"/>
                </a:lnTo>
                <a:cubicBezTo>
                  <a:pt x="5447610" y="2408452"/>
                  <a:pt x="5445453" y="2429851"/>
                  <a:pt x="5441141" y="2441462"/>
                </a:cubicBezTo>
                <a:cubicBezTo>
                  <a:pt x="5434837" y="2457719"/>
                  <a:pt x="5425547" y="2469496"/>
                  <a:pt x="5413272" y="2476795"/>
                </a:cubicBezTo>
                <a:cubicBezTo>
                  <a:pt x="5395026" y="2487743"/>
                  <a:pt x="5367655" y="2493217"/>
                  <a:pt x="5331161" y="2493217"/>
                </a:cubicBezTo>
                <a:cubicBezTo>
                  <a:pt x="5302630" y="2493217"/>
                  <a:pt x="5281728" y="2488241"/>
                  <a:pt x="5268458" y="2478288"/>
                </a:cubicBezTo>
                <a:cubicBezTo>
                  <a:pt x="5258838" y="2471321"/>
                  <a:pt x="5252699" y="2458548"/>
                  <a:pt x="5250045" y="2439969"/>
                </a:cubicBezTo>
                <a:lnTo>
                  <a:pt x="5090301" y="2420561"/>
                </a:lnTo>
                <a:cubicBezTo>
                  <a:pt x="5089970" y="2427197"/>
                  <a:pt x="5089804" y="2432836"/>
                  <a:pt x="5089804" y="2437481"/>
                </a:cubicBezTo>
                <a:cubicBezTo>
                  <a:pt x="5089804" y="2484591"/>
                  <a:pt x="5108548" y="2523491"/>
                  <a:pt x="5146038" y="2554179"/>
                </a:cubicBezTo>
                <a:cubicBezTo>
                  <a:pt x="5183527" y="2584867"/>
                  <a:pt x="5247060" y="2600211"/>
                  <a:pt x="5336635" y="2600211"/>
                </a:cubicBezTo>
                <a:cubicBezTo>
                  <a:pt x="5384077" y="2600211"/>
                  <a:pt x="5423308" y="2595234"/>
                  <a:pt x="5454328" y="2585281"/>
                </a:cubicBezTo>
                <a:cubicBezTo>
                  <a:pt x="5485348" y="2575329"/>
                  <a:pt x="5510147" y="2561560"/>
                  <a:pt x="5528726" y="2543977"/>
                </a:cubicBezTo>
                <a:cubicBezTo>
                  <a:pt x="5547305" y="2526394"/>
                  <a:pt x="5561736" y="2502175"/>
                  <a:pt x="5572021" y="2471321"/>
                </a:cubicBezTo>
                <a:cubicBezTo>
                  <a:pt x="5582306" y="2440467"/>
                  <a:pt x="5587448" y="2393855"/>
                  <a:pt x="5587448" y="2331483"/>
                </a:cubicBezTo>
                <a:lnTo>
                  <a:pt x="5587448" y="1857228"/>
                </a:lnTo>
                <a:lnTo>
                  <a:pt x="5456567" y="1857228"/>
                </a:lnTo>
                <a:lnTo>
                  <a:pt x="5456567" y="1931377"/>
                </a:lnTo>
                <a:cubicBezTo>
                  <a:pt x="5414102" y="1873982"/>
                  <a:pt x="5360191" y="1845285"/>
                  <a:pt x="5294833" y="1845285"/>
                </a:cubicBezTo>
                <a:close/>
                <a:moveTo>
                  <a:pt x="4787180" y="1845285"/>
                </a:moveTo>
                <a:cubicBezTo>
                  <a:pt x="4717178" y="1845285"/>
                  <a:pt x="4659120" y="1875144"/>
                  <a:pt x="4613005" y="1934861"/>
                </a:cubicBezTo>
                <a:lnTo>
                  <a:pt x="4613005" y="1857228"/>
                </a:lnTo>
                <a:lnTo>
                  <a:pt x="4483121" y="1857228"/>
                </a:lnTo>
                <a:lnTo>
                  <a:pt x="4483121" y="2385726"/>
                </a:lnTo>
                <a:lnTo>
                  <a:pt x="4622958" y="2385726"/>
                </a:lnTo>
                <a:lnTo>
                  <a:pt x="4622958" y="2146360"/>
                </a:lnTo>
                <a:cubicBezTo>
                  <a:pt x="4622958" y="2087306"/>
                  <a:pt x="4626524" y="2046831"/>
                  <a:pt x="4633657" y="2024934"/>
                </a:cubicBezTo>
                <a:cubicBezTo>
                  <a:pt x="4640790" y="2003038"/>
                  <a:pt x="4653977" y="1985454"/>
                  <a:pt x="4673220" y="1972184"/>
                </a:cubicBezTo>
                <a:cubicBezTo>
                  <a:pt x="4692462" y="1958914"/>
                  <a:pt x="4714193" y="1952278"/>
                  <a:pt x="4738411" y="1952278"/>
                </a:cubicBezTo>
                <a:cubicBezTo>
                  <a:pt x="4757321" y="1952278"/>
                  <a:pt x="4773495" y="1956923"/>
                  <a:pt x="4786932" y="1966213"/>
                </a:cubicBezTo>
                <a:cubicBezTo>
                  <a:pt x="4800368" y="1975502"/>
                  <a:pt x="4810072" y="1988523"/>
                  <a:pt x="4816043" y="2005278"/>
                </a:cubicBezTo>
                <a:cubicBezTo>
                  <a:pt x="4822016" y="2022031"/>
                  <a:pt x="4825002" y="2058940"/>
                  <a:pt x="4825002" y="2116003"/>
                </a:cubicBezTo>
                <a:lnTo>
                  <a:pt x="4825002" y="2385726"/>
                </a:lnTo>
                <a:lnTo>
                  <a:pt x="4964839" y="2385726"/>
                </a:lnTo>
                <a:lnTo>
                  <a:pt x="4964839" y="2057281"/>
                </a:lnTo>
                <a:cubicBezTo>
                  <a:pt x="4964839" y="2016475"/>
                  <a:pt x="4962268" y="1985123"/>
                  <a:pt x="4957126" y="1963227"/>
                </a:cubicBezTo>
                <a:cubicBezTo>
                  <a:pt x="4951983" y="1941330"/>
                  <a:pt x="4942860" y="1921756"/>
                  <a:pt x="4929755" y="1904505"/>
                </a:cubicBezTo>
                <a:cubicBezTo>
                  <a:pt x="4916650" y="1887253"/>
                  <a:pt x="4897325" y="1873070"/>
                  <a:pt x="4871780" y="1861956"/>
                </a:cubicBezTo>
                <a:cubicBezTo>
                  <a:pt x="4846234" y="1850842"/>
                  <a:pt x="4818034" y="1845285"/>
                  <a:pt x="4787180" y="1845285"/>
                </a:cubicBezTo>
                <a:close/>
                <a:moveTo>
                  <a:pt x="3476554" y="1845285"/>
                </a:moveTo>
                <a:cubicBezTo>
                  <a:pt x="3400580" y="1845285"/>
                  <a:pt x="3344512" y="1860878"/>
                  <a:pt x="3308350" y="1892063"/>
                </a:cubicBezTo>
                <a:cubicBezTo>
                  <a:pt x="3272188" y="1923249"/>
                  <a:pt x="3254107" y="1961734"/>
                  <a:pt x="3254107" y="2007517"/>
                </a:cubicBezTo>
                <a:cubicBezTo>
                  <a:pt x="3254107" y="2058277"/>
                  <a:pt x="3275008" y="2097922"/>
                  <a:pt x="3316810" y="2126454"/>
                </a:cubicBezTo>
                <a:cubicBezTo>
                  <a:pt x="3347001" y="2147023"/>
                  <a:pt x="3418495" y="2169749"/>
                  <a:pt x="3531295" y="2194631"/>
                </a:cubicBezTo>
                <a:cubicBezTo>
                  <a:pt x="3555513" y="2200271"/>
                  <a:pt x="3571106" y="2206408"/>
                  <a:pt x="3578073" y="2213044"/>
                </a:cubicBezTo>
                <a:cubicBezTo>
                  <a:pt x="3584709" y="2220011"/>
                  <a:pt x="3588026" y="2228803"/>
                  <a:pt x="3588026" y="2239419"/>
                </a:cubicBezTo>
                <a:cubicBezTo>
                  <a:pt x="3588026" y="2255012"/>
                  <a:pt x="3581889" y="2267453"/>
                  <a:pt x="3569613" y="2276742"/>
                </a:cubicBezTo>
                <a:cubicBezTo>
                  <a:pt x="3551366" y="2290013"/>
                  <a:pt x="3524162" y="2296648"/>
                  <a:pt x="3488000" y="2296648"/>
                </a:cubicBezTo>
                <a:cubicBezTo>
                  <a:pt x="3455155" y="2296648"/>
                  <a:pt x="3429610" y="2289598"/>
                  <a:pt x="3411362" y="2275498"/>
                </a:cubicBezTo>
                <a:cubicBezTo>
                  <a:pt x="3393116" y="2261398"/>
                  <a:pt x="3381006" y="2240746"/>
                  <a:pt x="3375034" y="2213541"/>
                </a:cubicBezTo>
                <a:lnTo>
                  <a:pt x="3234699" y="2234940"/>
                </a:lnTo>
                <a:cubicBezTo>
                  <a:pt x="3247637" y="2285036"/>
                  <a:pt x="3275091" y="2324682"/>
                  <a:pt x="3317059" y="2353877"/>
                </a:cubicBezTo>
                <a:cubicBezTo>
                  <a:pt x="3359027" y="2383072"/>
                  <a:pt x="3416007" y="2397670"/>
                  <a:pt x="3488000" y="2397670"/>
                </a:cubicBezTo>
                <a:cubicBezTo>
                  <a:pt x="3567291" y="2397670"/>
                  <a:pt x="3627174" y="2380252"/>
                  <a:pt x="3667649" y="2345417"/>
                </a:cubicBezTo>
                <a:cubicBezTo>
                  <a:pt x="3708124" y="2310582"/>
                  <a:pt x="3728362" y="2268946"/>
                  <a:pt x="3728362" y="2220509"/>
                </a:cubicBezTo>
                <a:cubicBezTo>
                  <a:pt x="3728362" y="2176052"/>
                  <a:pt x="3713764" y="2141383"/>
                  <a:pt x="3684569" y="2116501"/>
                </a:cubicBezTo>
                <a:cubicBezTo>
                  <a:pt x="3655042" y="2091950"/>
                  <a:pt x="3603039" y="2071215"/>
                  <a:pt x="3528558" y="2054295"/>
                </a:cubicBezTo>
                <a:cubicBezTo>
                  <a:pt x="3454077" y="2037376"/>
                  <a:pt x="3410533" y="2024271"/>
                  <a:pt x="3397926" y="2014982"/>
                </a:cubicBezTo>
                <a:cubicBezTo>
                  <a:pt x="3388637" y="2008015"/>
                  <a:pt x="3383992" y="1999554"/>
                  <a:pt x="3383992" y="1989602"/>
                </a:cubicBezTo>
                <a:cubicBezTo>
                  <a:pt x="3383992" y="1977990"/>
                  <a:pt x="3389300" y="1968535"/>
                  <a:pt x="3399917" y="1961236"/>
                </a:cubicBezTo>
                <a:cubicBezTo>
                  <a:pt x="3415841" y="1950951"/>
                  <a:pt x="3442216" y="1945809"/>
                  <a:pt x="3479042" y="1945809"/>
                </a:cubicBezTo>
                <a:cubicBezTo>
                  <a:pt x="3508237" y="1945809"/>
                  <a:pt x="3530714" y="1951283"/>
                  <a:pt x="3546473" y="1962231"/>
                </a:cubicBezTo>
                <a:cubicBezTo>
                  <a:pt x="3562232" y="1973179"/>
                  <a:pt x="3572931" y="1988938"/>
                  <a:pt x="3578571" y="2009508"/>
                </a:cubicBezTo>
                <a:lnTo>
                  <a:pt x="3710447" y="1985123"/>
                </a:lnTo>
                <a:cubicBezTo>
                  <a:pt x="3697176" y="1939008"/>
                  <a:pt x="3672957" y="1904173"/>
                  <a:pt x="3637791" y="1880617"/>
                </a:cubicBezTo>
                <a:cubicBezTo>
                  <a:pt x="3602624" y="1857063"/>
                  <a:pt x="3548878" y="1845285"/>
                  <a:pt x="3476554" y="1845285"/>
                </a:cubicBezTo>
                <a:close/>
                <a:moveTo>
                  <a:pt x="2904705" y="1845285"/>
                </a:moveTo>
                <a:cubicBezTo>
                  <a:pt x="2852950" y="1845285"/>
                  <a:pt x="2806088" y="1856731"/>
                  <a:pt x="2764120" y="1879622"/>
                </a:cubicBezTo>
                <a:cubicBezTo>
                  <a:pt x="2722152" y="1902514"/>
                  <a:pt x="2689723" y="1935690"/>
                  <a:pt x="2666831" y="1979151"/>
                </a:cubicBezTo>
                <a:cubicBezTo>
                  <a:pt x="2643940" y="2022612"/>
                  <a:pt x="2632494" y="2067566"/>
                  <a:pt x="2632494" y="2114013"/>
                </a:cubicBezTo>
                <a:cubicBezTo>
                  <a:pt x="2632494" y="2174725"/>
                  <a:pt x="2643940" y="2226231"/>
                  <a:pt x="2666831" y="2268531"/>
                </a:cubicBezTo>
                <a:cubicBezTo>
                  <a:pt x="2689723" y="2310831"/>
                  <a:pt x="2723148" y="2342929"/>
                  <a:pt x="2767106" y="2364825"/>
                </a:cubicBezTo>
                <a:cubicBezTo>
                  <a:pt x="2811065" y="2386722"/>
                  <a:pt x="2857263" y="2397670"/>
                  <a:pt x="2905700" y="2397670"/>
                </a:cubicBezTo>
                <a:cubicBezTo>
                  <a:pt x="2983996" y="2397670"/>
                  <a:pt x="3048938" y="2371377"/>
                  <a:pt x="3100528" y="2318793"/>
                </a:cubicBezTo>
                <a:cubicBezTo>
                  <a:pt x="3152117" y="2266209"/>
                  <a:pt x="3177912" y="2199939"/>
                  <a:pt x="3177912" y="2119984"/>
                </a:cubicBezTo>
                <a:cubicBezTo>
                  <a:pt x="3177912" y="2040693"/>
                  <a:pt x="3152366" y="1975087"/>
                  <a:pt x="3101274" y="1923166"/>
                </a:cubicBezTo>
                <a:cubicBezTo>
                  <a:pt x="3050183" y="1871245"/>
                  <a:pt x="2984660" y="1845285"/>
                  <a:pt x="2904705" y="1845285"/>
                </a:cubicBezTo>
                <a:close/>
                <a:moveTo>
                  <a:pt x="8593320" y="1670612"/>
                </a:moveTo>
                <a:lnTo>
                  <a:pt x="8452984" y="1752225"/>
                </a:lnTo>
                <a:lnTo>
                  <a:pt x="8452984" y="1857228"/>
                </a:lnTo>
                <a:lnTo>
                  <a:pt x="8388788" y="1857228"/>
                </a:lnTo>
                <a:lnTo>
                  <a:pt x="8388788" y="1968701"/>
                </a:lnTo>
                <a:lnTo>
                  <a:pt x="8452984" y="1968701"/>
                </a:lnTo>
                <a:lnTo>
                  <a:pt x="8452984" y="2199110"/>
                </a:lnTo>
                <a:cubicBezTo>
                  <a:pt x="8452984" y="2248542"/>
                  <a:pt x="8454477" y="2281387"/>
                  <a:pt x="8457463" y="2297643"/>
                </a:cubicBezTo>
                <a:cubicBezTo>
                  <a:pt x="8461112" y="2320535"/>
                  <a:pt x="8467664" y="2338699"/>
                  <a:pt x="8477120" y="2352135"/>
                </a:cubicBezTo>
                <a:cubicBezTo>
                  <a:pt x="8486575" y="2365572"/>
                  <a:pt x="8501422" y="2376520"/>
                  <a:pt x="8521659" y="2384980"/>
                </a:cubicBezTo>
                <a:cubicBezTo>
                  <a:pt x="8541896" y="2393440"/>
                  <a:pt x="8564622" y="2397670"/>
                  <a:pt x="8589836" y="2397670"/>
                </a:cubicBezTo>
                <a:cubicBezTo>
                  <a:pt x="8630975" y="2397670"/>
                  <a:pt x="8667800" y="2390703"/>
                  <a:pt x="8700313" y="2376769"/>
                </a:cubicBezTo>
                <a:lnTo>
                  <a:pt x="8688370" y="2268282"/>
                </a:lnTo>
                <a:cubicBezTo>
                  <a:pt x="8663820" y="2277240"/>
                  <a:pt x="8645074" y="2281719"/>
                  <a:pt x="8632136" y="2281719"/>
                </a:cubicBezTo>
                <a:cubicBezTo>
                  <a:pt x="8622846" y="2281719"/>
                  <a:pt x="8614967" y="2279396"/>
                  <a:pt x="8608498" y="2274751"/>
                </a:cubicBezTo>
                <a:cubicBezTo>
                  <a:pt x="8602028" y="2270107"/>
                  <a:pt x="8597882" y="2264218"/>
                  <a:pt x="8596057" y="2257085"/>
                </a:cubicBezTo>
                <a:cubicBezTo>
                  <a:pt x="8594232" y="2249952"/>
                  <a:pt x="8593320" y="2224821"/>
                  <a:pt x="8593320" y="2181692"/>
                </a:cubicBezTo>
                <a:lnTo>
                  <a:pt x="8593320" y="1968701"/>
                </a:lnTo>
                <a:lnTo>
                  <a:pt x="8688868" y="1968701"/>
                </a:lnTo>
                <a:lnTo>
                  <a:pt x="8688868" y="1857228"/>
                </a:lnTo>
                <a:lnTo>
                  <a:pt x="8593320" y="1857228"/>
                </a:lnTo>
                <a:close/>
                <a:moveTo>
                  <a:pt x="4002271" y="1670612"/>
                </a:moveTo>
                <a:lnTo>
                  <a:pt x="3861935" y="1752225"/>
                </a:lnTo>
                <a:lnTo>
                  <a:pt x="3861935" y="1857228"/>
                </a:lnTo>
                <a:lnTo>
                  <a:pt x="3797739" y="1857228"/>
                </a:lnTo>
                <a:lnTo>
                  <a:pt x="3797739" y="1968701"/>
                </a:lnTo>
                <a:lnTo>
                  <a:pt x="3861935" y="1968701"/>
                </a:lnTo>
                <a:lnTo>
                  <a:pt x="3861935" y="2199110"/>
                </a:lnTo>
                <a:cubicBezTo>
                  <a:pt x="3861935" y="2248542"/>
                  <a:pt x="3863428" y="2281387"/>
                  <a:pt x="3866414" y="2297643"/>
                </a:cubicBezTo>
                <a:cubicBezTo>
                  <a:pt x="3870063" y="2320535"/>
                  <a:pt x="3876615" y="2338699"/>
                  <a:pt x="3886071" y="2352135"/>
                </a:cubicBezTo>
                <a:cubicBezTo>
                  <a:pt x="3895526" y="2365572"/>
                  <a:pt x="3910373" y="2376520"/>
                  <a:pt x="3930610" y="2384980"/>
                </a:cubicBezTo>
                <a:cubicBezTo>
                  <a:pt x="3950848" y="2393440"/>
                  <a:pt x="3973573" y="2397670"/>
                  <a:pt x="3998787" y="2397670"/>
                </a:cubicBezTo>
                <a:cubicBezTo>
                  <a:pt x="4039926" y="2397670"/>
                  <a:pt x="4076751" y="2390703"/>
                  <a:pt x="4109264" y="2376769"/>
                </a:cubicBezTo>
                <a:lnTo>
                  <a:pt x="4097321" y="2268282"/>
                </a:lnTo>
                <a:cubicBezTo>
                  <a:pt x="4072770" y="2277240"/>
                  <a:pt x="4054025" y="2281719"/>
                  <a:pt x="4041087" y="2281719"/>
                </a:cubicBezTo>
                <a:cubicBezTo>
                  <a:pt x="4031798" y="2281719"/>
                  <a:pt x="4023918" y="2279396"/>
                  <a:pt x="4017449" y="2274751"/>
                </a:cubicBezTo>
                <a:cubicBezTo>
                  <a:pt x="4010979" y="2270107"/>
                  <a:pt x="4006833" y="2264218"/>
                  <a:pt x="4005008" y="2257085"/>
                </a:cubicBezTo>
                <a:cubicBezTo>
                  <a:pt x="4003183" y="2249952"/>
                  <a:pt x="4002271" y="2224821"/>
                  <a:pt x="4002271" y="2181692"/>
                </a:cubicBezTo>
                <a:lnTo>
                  <a:pt x="4002271" y="1968701"/>
                </a:lnTo>
                <a:lnTo>
                  <a:pt x="4097818" y="1968701"/>
                </a:lnTo>
                <a:lnTo>
                  <a:pt x="4097818" y="1857228"/>
                </a:lnTo>
                <a:lnTo>
                  <a:pt x="4002271" y="1857228"/>
                </a:lnTo>
                <a:close/>
                <a:moveTo>
                  <a:pt x="8789414" y="1656180"/>
                </a:moveTo>
                <a:lnTo>
                  <a:pt x="8789414" y="1785568"/>
                </a:lnTo>
                <a:lnTo>
                  <a:pt x="8929252" y="1785568"/>
                </a:lnTo>
                <a:lnTo>
                  <a:pt x="8929252" y="1656180"/>
                </a:lnTo>
                <a:close/>
                <a:moveTo>
                  <a:pt x="8160765" y="1656180"/>
                </a:moveTo>
                <a:lnTo>
                  <a:pt x="8160765" y="1785568"/>
                </a:lnTo>
                <a:lnTo>
                  <a:pt x="8300603" y="1785568"/>
                </a:lnTo>
                <a:lnTo>
                  <a:pt x="8300603" y="1656180"/>
                </a:lnTo>
                <a:close/>
                <a:moveTo>
                  <a:pt x="7886507" y="1656180"/>
                </a:moveTo>
                <a:lnTo>
                  <a:pt x="7886507" y="1918936"/>
                </a:lnTo>
                <a:cubicBezTo>
                  <a:pt x="7843378" y="1869835"/>
                  <a:pt x="7792287" y="1845285"/>
                  <a:pt x="7733233" y="1845285"/>
                </a:cubicBezTo>
                <a:cubicBezTo>
                  <a:pt x="7668871" y="1845285"/>
                  <a:pt x="7615623" y="1868591"/>
                  <a:pt x="7573489" y="1915204"/>
                </a:cubicBezTo>
                <a:cubicBezTo>
                  <a:pt x="7531355" y="1961817"/>
                  <a:pt x="7510288" y="2029911"/>
                  <a:pt x="7510288" y="2119487"/>
                </a:cubicBezTo>
                <a:cubicBezTo>
                  <a:pt x="7510288" y="2207072"/>
                  <a:pt x="7531936" y="2275332"/>
                  <a:pt x="7575231" y="2324267"/>
                </a:cubicBezTo>
                <a:cubicBezTo>
                  <a:pt x="7618526" y="2373202"/>
                  <a:pt x="7670530" y="2397670"/>
                  <a:pt x="7731242" y="2397670"/>
                </a:cubicBezTo>
                <a:cubicBezTo>
                  <a:pt x="7761101" y="2397670"/>
                  <a:pt x="7790711" y="2390288"/>
                  <a:pt x="7820072" y="2375525"/>
                </a:cubicBezTo>
                <a:cubicBezTo>
                  <a:pt x="7849433" y="2360761"/>
                  <a:pt x="7874896" y="2338284"/>
                  <a:pt x="7896460" y="2308094"/>
                </a:cubicBezTo>
                <a:lnTo>
                  <a:pt x="7896460" y="2385726"/>
                </a:lnTo>
                <a:lnTo>
                  <a:pt x="8026345" y="2385726"/>
                </a:lnTo>
                <a:lnTo>
                  <a:pt x="8026345" y="1656180"/>
                </a:lnTo>
                <a:close/>
                <a:moveTo>
                  <a:pt x="5947333" y="1656180"/>
                </a:moveTo>
                <a:lnTo>
                  <a:pt x="5947333" y="1779596"/>
                </a:lnTo>
                <a:lnTo>
                  <a:pt x="6163808" y="1779596"/>
                </a:lnTo>
                <a:lnTo>
                  <a:pt x="6163808" y="2385726"/>
                </a:lnTo>
                <a:lnTo>
                  <a:pt x="6311110" y="2385726"/>
                </a:lnTo>
                <a:lnTo>
                  <a:pt x="6311110" y="1779596"/>
                </a:lnTo>
                <a:lnTo>
                  <a:pt x="6527087" y="1779596"/>
                </a:lnTo>
                <a:lnTo>
                  <a:pt x="6527087" y="1656180"/>
                </a:lnTo>
                <a:close/>
                <a:moveTo>
                  <a:pt x="4198365" y="1656180"/>
                </a:moveTo>
                <a:lnTo>
                  <a:pt x="4198365" y="1785568"/>
                </a:lnTo>
                <a:lnTo>
                  <a:pt x="4338203" y="1785568"/>
                </a:lnTo>
                <a:lnTo>
                  <a:pt x="4338203" y="1656180"/>
                </a:lnTo>
                <a:close/>
                <a:moveTo>
                  <a:pt x="1932908" y="1656180"/>
                </a:moveTo>
                <a:lnTo>
                  <a:pt x="1932908" y="2385726"/>
                </a:lnTo>
                <a:lnTo>
                  <a:pt x="2080211" y="2385726"/>
                </a:lnTo>
                <a:lnTo>
                  <a:pt x="2080211" y="2066737"/>
                </a:lnTo>
                <a:lnTo>
                  <a:pt x="2368845" y="2066737"/>
                </a:lnTo>
                <a:lnTo>
                  <a:pt x="2368845" y="2385726"/>
                </a:lnTo>
                <a:lnTo>
                  <a:pt x="2516147" y="2385726"/>
                </a:lnTo>
                <a:lnTo>
                  <a:pt x="2516147" y="1656180"/>
                </a:lnTo>
                <a:lnTo>
                  <a:pt x="2368845" y="1656180"/>
                </a:lnTo>
                <a:lnTo>
                  <a:pt x="2368845" y="1943321"/>
                </a:lnTo>
                <a:lnTo>
                  <a:pt x="2080211" y="1943321"/>
                </a:lnTo>
                <a:lnTo>
                  <a:pt x="2080211" y="165618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50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69104-E513-C86F-F2A5-E86B0CAD0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A8258-FF52-DEEF-4AE1-E18B49D87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this presentation we will be talking about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traditions associated with hosting in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regions in the North and South of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Jordan.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30DDAE0-D205-D0D2-2199-D8E1B83349B8}"/>
              </a:ext>
            </a:extLst>
          </p:cNvPr>
          <p:cNvGrpSpPr/>
          <p:nvPr/>
        </p:nvGrpSpPr>
        <p:grpSpPr>
          <a:xfrm>
            <a:off x="7876106" y="-3215759"/>
            <a:ext cx="4014159" cy="8831516"/>
            <a:chOff x="7876106" y="-3215759"/>
            <a:chExt cx="4014159" cy="883151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5A3391D-C7CD-BF50-A8EA-BEF3F1D9B3CA}"/>
                </a:ext>
              </a:extLst>
            </p:cNvPr>
            <p:cNvSpPr/>
            <p:nvPr/>
          </p:nvSpPr>
          <p:spPr>
            <a:xfrm rot="2000212">
              <a:off x="8806650" y="-1905146"/>
              <a:ext cx="1384916" cy="36753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55B8BC0-EB73-BE54-E71D-3D1B69535488}"/>
                </a:ext>
              </a:extLst>
            </p:cNvPr>
            <p:cNvSpPr/>
            <p:nvPr/>
          </p:nvSpPr>
          <p:spPr>
            <a:xfrm rot="2000212">
              <a:off x="9722094" y="-1614464"/>
              <a:ext cx="1384916" cy="57045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93A0B2-0B56-B0D8-6F47-44C150D2897E}"/>
                </a:ext>
              </a:extLst>
            </p:cNvPr>
            <p:cNvSpPr/>
            <p:nvPr/>
          </p:nvSpPr>
          <p:spPr>
            <a:xfrm rot="2000212">
              <a:off x="10505349" y="-88782"/>
              <a:ext cx="1384916" cy="57045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F2DD22-46BD-89B2-EAA6-BA910EEA0A90}"/>
                </a:ext>
              </a:extLst>
            </p:cNvPr>
            <p:cNvSpPr/>
            <p:nvPr/>
          </p:nvSpPr>
          <p:spPr>
            <a:xfrm rot="2000212">
              <a:off x="7876106" y="-3215759"/>
              <a:ext cx="1384916" cy="36753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2086699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9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AFF1-78D5-E3C4-68D2-13F9C5776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65B4B-3A99-B1CE-1F8F-E87B50403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One of the amazing things in Jordanian</a:t>
            </a:r>
          </a:p>
          <a:p>
            <a:pPr marL="0" indent="0">
              <a:buNone/>
            </a:pPr>
            <a:r>
              <a:rPr lang="en-US" dirty="0"/>
              <a:t>culture is their hospitality and kindness </a:t>
            </a:r>
          </a:p>
          <a:p>
            <a:pPr marL="0" indent="0">
              <a:buNone/>
            </a:pPr>
            <a:r>
              <a:rPr lang="en-US" dirty="0"/>
              <a:t>towards guests. From the moment that guests</a:t>
            </a:r>
          </a:p>
          <a:p>
            <a:pPr marL="0" indent="0">
              <a:buNone/>
            </a:pPr>
            <a:r>
              <a:rPr lang="en-US" dirty="0"/>
              <a:t>arrive, they are happily welcomed.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6D8405C-0E06-EF8A-862A-4B5D445AA34A}"/>
              </a:ext>
            </a:extLst>
          </p:cNvPr>
          <p:cNvGrpSpPr/>
          <p:nvPr/>
        </p:nvGrpSpPr>
        <p:grpSpPr>
          <a:xfrm>
            <a:off x="7876106" y="-3215759"/>
            <a:ext cx="4014159" cy="8831516"/>
            <a:chOff x="7876106" y="-3215759"/>
            <a:chExt cx="4014159" cy="8831516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E6ECD95-1AF6-0C7F-8792-B7E62B582B28}"/>
                </a:ext>
              </a:extLst>
            </p:cNvPr>
            <p:cNvSpPr/>
            <p:nvPr/>
          </p:nvSpPr>
          <p:spPr>
            <a:xfrm rot="2000212">
              <a:off x="8806650" y="-1905146"/>
              <a:ext cx="1384916" cy="36753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DFFC704-78DD-4D3B-4A5B-FEB6C9D1B06C}"/>
                </a:ext>
              </a:extLst>
            </p:cNvPr>
            <p:cNvSpPr/>
            <p:nvPr/>
          </p:nvSpPr>
          <p:spPr>
            <a:xfrm rot="2000212">
              <a:off x="9722094" y="-1614464"/>
              <a:ext cx="1384916" cy="57045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2F4CBA8-5D69-C269-DBC4-117AD23A8D1C}"/>
                </a:ext>
              </a:extLst>
            </p:cNvPr>
            <p:cNvSpPr/>
            <p:nvPr/>
          </p:nvSpPr>
          <p:spPr>
            <a:xfrm rot="2000212">
              <a:off x="10505349" y="-88782"/>
              <a:ext cx="1384916" cy="5704539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263F470-0960-72C2-FAEE-221AB67B2981}"/>
                </a:ext>
              </a:extLst>
            </p:cNvPr>
            <p:cNvSpPr/>
            <p:nvPr/>
          </p:nvSpPr>
          <p:spPr>
            <a:xfrm rot="2000212">
              <a:off x="7876106" y="-3215759"/>
              <a:ext cx="1384916" cy="3675355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424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5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5FE27-BF95-3B82-AD26-8354FACE6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North area (Al Mafraq)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AD951-CBF0-7939-4D8B-8FE688A91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Guests are greeted with Arabic coffee and then yogurt when they arrive.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Then comes food. The wealthy would most likely have sheep slaughtered for the guests, and the poor would still feed the guests, even if it meant bread and a date.</a:t>
            </a: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People in Al Mafraq would give all they could for a guest. They would never leave a guest hungry.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0C26AA-12B1-5BF2-1C07-C5B78F30D1FD}"/>
              </a:ext>
            </a:extLst>
          </p:cNvPr>
          <p:cNvGrpSpPr/>
          <p:nvPr/>
        </p:nvGrpSpPr>
        <p:grpSpPr>
          <a:xfrm>
            <a:off x="7043100" y="-443885"/>
            <a:ext cx="4826345" cy="2374777"/>
            <a:chOff x="-1071090" y="5070797"/>
            <a:chExt cx="6496382" cy="3980228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09AA0A7-3F4E-82FF-F1ED-5B1B2061E6F1}"/>
                </a:ext>
              </a:extLst>
            </p:cNvPr>
            <p:cNvSpPr/>
            <p:nvPr/>
          </p:nvSpPr>
          <p:spPr>
            <a:xfrm rot="2398205">
              <a:off x="-1071090" y="5070797"/>
              <a:ext cx="1127464" cy="284415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BF38E93-5671-1D35-23CB-8BCE1990F242}"/>
                </a:ext>
              </a:extLst>
            </p:cNvPr>
            <p:cNvSpPr/>
            <p:nvPr/>
          </p:nvSpPr>
          <p:spPr>
            <a:xfrm rot="2398205">
              <a:off x="137751" y="5505802"/>
              <a:ext cx="1127464" cy="284415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3DE0D9C-58AD-6780-B38A-64916D238D4C}"/>
                </a:ext>
              </a:extLst>
            </p:cNvPr>
            <p:cNvSpPr/>
            <p:nvPr/>
          </p:nvSpPr>
          <p:spPr>
            <a:xfrm rot="2398205">
              <a:off x="1483310" y="5782488"/>
              <a:ext cx="1127464" cy="284415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28CC165-09EE-25A4-BF08-8E0C30E0215A}"/>
                </a:ext>
              </a:extLst>
            </p:cNvPr>
            <p:cNvSpPr/>
            <p:nvPr/>
          </p:nvSpPr>
          <p:spPr>
            <a:xfrm rot="2398205">
              <a:off x="2841152" y="6067928"/>
              <a:ext cx="1127464" cy="284415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750B5A-48FD-13EE-7C9D-873B6FBFDE17}"/>
                </a:ext>
              </a:extLst>
            </p:cNvPr>
            <p:cNvSpPr/>
            <p:nvPr/>
          </p:nvSpPr>
          <p:spPr>
            <a:xfrm rot="2398205">
              <a:off x="4297828" y="6206872"/>
              <a:ext cx="1127464" cy="2844153"/>
            </a:xfrm>
            <a:prstGeom prst="rect">
              <a:avLst/>
            </a:prstGeom>
            <a:grp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7882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9863-9227-ED12-0DF7-EFE1B429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South (Wadi Rum)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4E73F-569D-DF3C-645E-DF1891D52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A house in Wadi Rum is incomplete without coffee. Coffee is more than just a drink there.</a:t>
            </a: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It is considered rude to ask about the guests’ information or the reason for their visit in the first three days from arrival, and they just welcome them during this period.</a:t>
            </a:r>
          </a:p>
          <a:p>
            <a:pPr marL="0" indent="0">
              <a:buNone/>
            </a:pPr>
            <a:endParaRPr lang="en-US" dirty="0">
              <a:solidFill>
                <a:srgbClr val="333333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627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4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76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19863-9227-ED12-0DF7-EFE1B429B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Interview – Hosting Traditions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E4E73F-569D-DF3C-645E-DF1891D52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333333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0" i="0" dirty="0">
              <a:solidFill>
                <a:srgbClr val="333333"/>
              </a:solidFill>
              <a:effectLst/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VID-20231108-WA0036">
            <a:hlinkClick r:id="" action="ppaction://media"/>
            <a:extLst>
              <a:ext uri="{FF2B5EF4-FFF2-40B4-BE49-F238E27FC236}">
                <a16:creationId xmlns:a16="http://schemas.microsoft.com/office/drawing/2014/main" id="{7C38C1FC-D64C-2C85-01B4-F25278AFB8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4183" y="1323975"/>
            <a:ext cx="9775817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77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02ADC8-571C-9D0E-63BC-A17BD9B80454}"/>
              </a:ext>
            </a:extLst>
          </p:cNvPr>
          <p:cNvSpPr txBox="1"/>
          <p:nvPr/>
        </p:nvSpPr>
        <p:spPr>
          <a:xfrm>
            <a:off x="295275" y="247649"/>
            <a:ext cx="680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3B1A7C-59F7-3E8B-2523-B12CF812BC84}"/>
              </a:ext>
            </a:extLst>
          </p:cNvPr>
          <p:cNvSpPr txBox="1"/>
          <p:nvPr/>
        </p:nvSpPr>
        <p:spPr>
          <a:xfrm>
            <a:off x="304800" y="1895475"/>
            <a:ext cx="7419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North: ich.gov.jo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76693F-0637-3099-D2E4-CB69D517EFFD}"/>
              </a:ext>
            </a:extLst>
          </p:cNvPr>
          <p:cNvSpPr txBox="1"/>
          <p:nvPr/>
        </p:nvSpPr>
        <p:spPr>
          <a:xfrm>
            <a:off x="304800" y="3429000"/>
            <a:ext cx="729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South: jordantimes.com</a:t>
            </a:r>
          </a:p>
        </p:txBody>
      </p:sp>
    </p:spTree>
    <p:extLst>
      <p:ext uri="{BB962C8B-B14F-4D97-AF65-F5344CB8AC3E}">
        <p14:creationId xmlns:p14="http://schemas.microsoft.com/office/powerpoint/2010/main" val="17550675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201</Words>
  <Application>Microsoft Office PowerPoint</Application>
  <PresentationFormat>Widescreen</PresentationFormat>
  <Paragraphs>26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Introduction</vt:lpstr>
      <vt:lpstr>Introduction</vt:lpstr>
      <vt:lpstr>North area (Al Mafraq) </vt:lpstr>
      <vt:lpstr>South (Wadi Rum)</vt:lpstr>
      <vt:lpstr>Interview – Hosting Traditions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Lucy Tannous</dc:creator>
  <cp:lastModifiedBy>Lucy Tannous</cp:lastModifiedBy>
  <cp:revision>7</cp:revision>
  <dcterms:created xsi:type="dcterms:W3CDTF">2023-11-06T16:37:03Z</dcterms:created>
  <dcterms:modified xsi:type="dcterms:W3CDTF">2023-11-09T19:43:25Z</dcterms:modified>
</cp:coreProperties>
</file>