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3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8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60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1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9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31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9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7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5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4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7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6447329-59DA-4F4D-B6AA-0A836140D5D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DEEF-8B83-4176-812F-D07BBDA36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13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Traditional Food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 Jordan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uhaus 93" panose="04030905020B02020C02" pitchFamily="82" charset="0"/>
              </a:rPr>
              <a:t>By </a:t>
            </a:r>
            <a:r>
              <a:rPr lang="en-US" dirty="0" err="1" smtClean="0">
                <a:latin typeface="Bauhaus 93" panose="04030905020B02020C02" pitchFamily="82" charset="0"/>
              </a:rPr>
              <a:t>Jad</a:t>
            </a:r>
            <a:r>
              <a:rPr lang="en-US" dirty="0" smtClean="0">
                <a:latin typeface="Bauhaus 93" panose="04030905020B02020C02" pitchFamily="82" charset="0"/>
              </a:rPr>
              <a:t> </a:t>
            </a:r>
            <a:r>
              <a:rPr lang="en-US" dirty="0" err="1" smtClean="0">
                <a:latin typeface="Bauhaus 93" panose="04030905020B02020C02" pitchFamily="82" charset="0"/>
              </a:rPr>
              <a:t>Jichi</a:t>
            </a:r>
            <a:r>
              <a:rPr lang="en-US" dirty="0" smtClean="0">
                <a:latin typeface="Bauhaus 93" panose="04030905020B02020C02" pitchFamily="82" charset="0"/>
              </a:rPr>
              <a:t>, </a:t>
            </a:r>
            <a:r>
              <a:rPr lang="en-US" dirty="0" err="1" smtClean="0">
                <a:latin typeface="Bauhaus 93" panose="04030905020B02020C02" pitchFamily="82" charset="0"/>
              </a:rPr>
              <a:t>Rawhi</a:t>
            </a:r>
            <a:r>
              <a:rPr lang="en-US" dirty="0" smtClean="0">
                <a:latin typeface="Bauhaus 93" panose="04030905020B02020C02" pitchFamily="82" charset="0"/>
              </a:rPr>
              <a:t> </a:t>
            </a:r>
            <a:r>
              <a:rPr lang="en-US" dirty="0" err="1" smtClean="0">
                <a:latin typeface="Bauhaus 93" panose="04030905020B02020C02" pitchFamily="82" charset="0"/>
              </a:rPr>
              <a:t>Albarqawi</a:t>
            </a:r>
            <a:r>
              <a:rPr lang="en-US" dirty="0" smtClean="0">
                <a:latin typeface="Bauhaus 93" panose="04030905020B02020C02" pitchFamily="82" charset="0"/>
              </a:rPr>
              <a:t>, </a:t>
            </a:r>
            <a:r>
              <a:rPr lang="en-US" dirty="0" err="1" smtClean="0">
                <a:latin typeface="Bauhaus 93" panose="04030905020B02020C02" pitchFamily="82" charset="0"/>
              </a:rPr>
              <a:t>Rayana</a:t>
            </a:r>
            <a:r>
              <a:rPr lang="en-US" dirty="0" smtClean="0">
                <a:latin typeface="Bauhaus 93" panose="04030905020B02020C02" pitchFamily="82" charset="0"/>
              </a:rPr>
              <a:t> Rehani, </a:t>
            </a:r>
            <a:r>
              <a:rPr lang="en-US" dirty="0" err="1" smtClean="0">
                <a:latin typeface="Bauhaus 93" panose="04030905020B02020C02" pitchFamily="82" charset="0"/>
              </a:rPr>
              <a:t>Markella</a:t>
            </a:r>
            <a:r>
              <a:rPr lang="en-US" dirty="0" smtClean="0">
                <a:latin typeface="Bauhaus 93" panose="04030905020B02020C02" pitchFamily="82" charset="0"/>
              </a:rPr>
              <a:t> </a:t>
            </a:r>
            <a:r>
              <a:rPr lang="en-US" dirty="0" err="1" smtClean="0">
                <a:latin typeface="Bauhaus 93" panose="04030905020B02020C02" pitchFamily="82" charset="0"/>
              </a:rPr>
              <a:t>Masri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4" name="AutoShape 2" descr="Jordanian Mansaf Recipe- The Foreign Fork"/>
          <p:cNvSpPr>
            <a:spLocks noChangeAspect="1" noChangeArrowheads="1"/>
          </p:cNvSpPr>
          <p:nvPr/>
        </p:nvSpPr>
        <p:spPr bwMode="auto">
          <a:xfrm>
            <a:off x="155575" y="-876300"/>
            <a:ext cx="18383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Jordanian Traditional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Jordanian cuisine is a middle eastern cuisine that has traditional style of food preparation originating from or commonly used in Jordan that has developed through centuries of social and political change.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1" y="3465095"/>
            <a:ext cx="4297529" cy="2846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0" y="4119154"/>
            <a:ext cx="4145280" cy="255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5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 in Jordanian Cuisines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a wide variety of techniques used in Jordanian cuisines ranging from baking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sateeing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grilling to stuffing vegetables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courgettes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capsicum, eggplants 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Meat is an important component of Jordanian cuisine.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775" y="3816647"/>
            <a:ext cx="3996449" cy="25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1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national Foods In Jordan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779" y="187375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dish of Jordan is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Mansaf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Mansad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 traditional dish made of lamb cooked in sauce fermented dried yogurt called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jameed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served with rice or bulgur 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Sayadieh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Mansaf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are very popular in Aqaba ,but in Irbid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makura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tradional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dish deeply looted in Irbid’s culture.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21" y="4090737"/>
            <a:ext cx="3641558" cy="276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5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155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Bauhaus 93</vt:lpstr>
      <vt:lpstr>Century Gothic</vt:lpstr>
      <vt:lpstr>Wingdings 3</vt:lpstr>
      <vt:lpstr>Ion</vt:lpstr>
      <vt:lpstr>Traditional Food In Jordan </vt:lpstr>
      <vt:lpstr>What Is Jordanian Traditional Food</vt:lpstr>
      <vt:lpstr>Techniques in Jordanian Cuisines</vt:lpstr>
      <vt:lpstr>What Is the national Foods In Jordan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Food In Jordan</dc:title>
  <dc:creator>ismail - [2010]</dc:creator>
  <cp:lastModifiedBy>ismail - [2010]</cp:lastModifiedBy>
  <cp:revision>5</cp:revision>
  <dcterms:created xsi:type="dcterms:W3CDTF">2023-11-10T20:22:21Z</dcterms:created>
  <dcterms:modified xsi:type="dcterms:W3CDTF">2023-11-10T20:37:26Z</dcterms:modified>
</cp:coreProperties>
</file>