
<file path=[Content_Types].xml><?xml version="1.0" encoding="utf-8"?>
<Types xmlns="http://schemas.openxmlformats.org/package/2006/content-types">
  <Default Extension="png" ContentType="image/png"/>
  <Default Extension="jpeg" ContentType="image/jpeg"/>
  <Default Extension="webp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7329-59DA-4F4D-B6AA-0A836140D5D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DEEF-8B83-4176-812F-D07BBDA36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35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7329-59DA-4F4D-B6AA-0A836140D5D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DEEF-8B83-4176-812F-D07BBDA36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82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7329-59DA-4F4D-B6AA-0A836140D5D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DEEF-8B83-4176-812F-D07BBDA36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761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7329-59DA-4F4D-B6AA-0A836140D5D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DEEF-8B83-4176-812F-D07BBDA367E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5606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7329-59DA-4F4D-B6AA-0A836140D5D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DEEF-8B83-4176-812F-D07BBDA36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61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7329-59DA-4F4D-B6AA-0A836140D5D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DEEF-8B83-4176-812F-D07BBDA36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516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7329-59DA-4F4D-B6AA-0A836140D5D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DEEF-8B83-4176-812F-D07BBDA36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91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7329-59DA-4F4D-B6AA-0A836140D5D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DEEF-8B83-4176-812F-D07BBDA36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931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7329-59DA-4F4D-B6AA-0A836140D5D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DEEF-8B83-4176-812F-D07BBDA36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27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7329-59DA-4F4D-B6AA-0A836140D5D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DEEF-8B83-4176-812F-D07BBDA36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24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7329-59DA-4F4D-B6AA-0A836140D5D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DEEF-8B83-4176-812F-D07BBDA36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49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7329-59DA-4F4D-B6AA-0A836140D5D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DEEF-8B83-4176-812F-D07BBDA36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874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7329-59DA-4F4D-B6AA-0A836140D5D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DEEF-8B83-4176-812F-D07BBDA36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878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7329-59DA-4F4D-B6AA-0A836140D5D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DEEF-8B83-4176-812F-D07BBDA36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58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7329-59DA-4F4D-B6AA-0A836140D5D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DEEF-8B83-4176-812F-D07BBDA36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42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7329-59DA-4F4D-B6AA-0A836140D5D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DEEF-8B83-4176-812F-D07BBDA36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273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7329-59DA-4F4D-B6AA-0A836140D5D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DEEF-8B83-4176-812F-D07BBDA36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318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6447329-59DA-4F4D-B6AA-0A836140D5DF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8DEEF-8B83-4176-812F-D07BBDA36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7130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ebp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Traditional Food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In Jordan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Bauhaus 93" panose="04030905020B02020C02" pitchFamily="82" charset="0"/>
              </a:rPr>
              <a:t>By </a:t>
            </a:r>
            <a:r>
              <a:rPr lang="en-US" dirty="0" err="1" smtClean="0">
                <a:latin typeface="Bauhaus 93" panose="04030905020B02020C02" pitchFamily="82" charset="0"/>
              </a:rPr>
              <a:t>Jad</a:t>
            </a:r>
            <a:r>
              <a:rPr lang="en-US" dirty="0" smtClean="0">
                <a:latin typeface="Bauhaus 93" panose="04030905020B02020C02" pitchFamily="82" charset="0"/>
              </a:rPr>
              <a:t> </a:t>
            </a:r>
            <a:r>
              <a:rPr lang="en-US" dirty="0" err="1" smtClean="0">
                <a:latin typeface="Bauhaus 93" panose="04030905020B02020C02" pitchFamily="82" charset="0"/>
              </a:rPr>
              <a:t>Jichi</a:t>
            </a:r>
            <a:r>
              <a:rPr lang="en-US" dirty="0" smtClean="0">
                <a:latin typeface="Bauhaus 93" panose="04030905020B02020C02" pitchFamily="82" charset="0"/>
              </a:rPr>
              <a:t>, </a:t>
            </a:r>
            <a:r>
              <a:rPr lang="en-US" dirty="0" err="1" smtClean="0">
                <a:latin typeface="Bauhaus 93" panose="04030905020B02020C02" pitchFamily="82" charset="0"/>
              </a:rPr>
              <a:t>Rawhi</a:t>
            </a:r>
            <a:r>
              <a:rPr lang="en-US" dirty="0" smtClean="0">
                <a:latin typeface="Bauhaus 93" panose="04030905020B02020C02" pitchFamily="82" charset="0"/>
              </a:rPr>
              <a:t> </a:t>
            </a:r>
            <a:r>
              <a:rPr lang="en-US" dirty="0" err="1" smtClean="0">
                <a:latin typeface="Bauhaus 93" panose="04030905020B02020C02" pitchFamily="82" charset="0"/>
              </a:rPr>
              <a:t>Albarqawi</a:t>
            </a:r>
            <a:r>
              <a:rPr lang="en-US" dirty="0" smtClean="0">
                <a:latin typeface="Bauhaus 93" panose="04030905020B02020C02" pitchFamily="82" charset="0"/>
              </a:rPr>
              <a:t>, </a:t>
            </a:r>
            <a:r>
              <a:rPr lang="en-US" dirty="0" err="1" smtClean="0">
                <a:latin typeface="Bauhaus 93" panose="04030905020B02020C02" pitchFamily="82" charset="0"/>
              </a:rPr>
              <a:t>Rayana</a:t>
            </a:r>
            <a:r>
              <a:rPr lang="en-US" dirty="0" smtClean="0">
                <a:latin typeface="Bauhaus 93" panose="04030905020B02020C02" pitchFamily="82" charset="0"/>
              </a:rPr>
              <a:t> Rehani, </a:t>
            </a:r>
            <a:r>
              <a:rPr lang="en-US" dirty="0" err="1" smtClean="0">
                <a:latin typeface="Bauhaus 93" panose="04030905020B02020C02" pitchFamily="82" charset="0"/>
              </a:rPr>
              <a:t>Markella</a:t>
            </a:r>
            <a:r>
              <a:rPr lang="en-US" dirty="0" smtClean="0">
                <a:latin typeface="Bauhaus 93" panose="04030905020B02020C02" pitchFamily="82" charset="0"/>
              </a:rPr>
              <a:t> </a:t>
            </a:r>
            <a:r>
              <a:rPr lang="en-US" dirty="0" err="1" smtClean="0">
                <a:latin typeface="Bauhaus 93" panose="04030905020B02020C02" pitchFamily="82" charset="0"/>
              </a:rPr>
              <a:t>Masri</a:t>
            </a:r>
            <a:endParaRPr lang="en-US" dirty="0">
              <a:latin typeface="Bauhaus 93" panose="04030905020B02020C02" pitchFamily="82" charset="0"/>
            </a:endParaRPr>
          </a:p>
        </p:txBody>
      </p:sp>
      <p:sp>
        <p:nvSpPr>
          <p:cNvPr id="4" name="AutoShape 2" descr="Jordanian Mansaf Recipe- The Foreign Fork"/>
          <p:cNvSpPr>
            <a:spLocks noChangeAspect="1" noChangeArrowheads="1"/>
          </p:cNvSpPr>
          <p:nvPr/>
        </p:nvSpPr>
        <p:spPr bwMode="auto">
          <a:xfrm>
            <a:off x="155575" y="-876300"/>
            <a:ext cx="1838325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79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Jordanian Traditional Food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Jordanian cuisine is a middle eastern cuisine that has traditional style of food preparation originating from or commonly used in Jordan that has developed through centuries of social and political change.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271" y="3465095"/>
            <a:ext cx="4297529" cy="28468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50" y="4119154"/>
            <a:ext cx="4145280" cy="2553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759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Techniques in Jordanian Cuisines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There are a wide variety of techniques used in Jordanian cuisines ranging from baking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sateeing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and grilling to stuffing vegetables (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courgettes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capsicum, eggplants 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 Meat is an important component of Jordanian cuisine.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775" y="3816647"/>
            <a:ext cx="3996449" cy="2523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16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national Foods In Jordan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779" y="1873751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national dish of Jordan is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Mansaf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Mansad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is a traditional dish made of lamb cooked in sauce fermented dried yogurt called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jameed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and served with rice or bulgur </a:t>
            </a:r>
          </a:p>
          <a:p>
            <a:pPr marL="0" indent="0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Sayadieh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Mansaf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are very popular in Aqaba ,but in Irbid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makura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is 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tradional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dish deeply looted in Irbid’s culture.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0821" y="4090737"/>
            <a:ext cx="3641558" cy="2767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4570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</TotalTime>
  <Words>155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Bauhaus 93</vt:lpstr>
      <vt:lpstr>Century Gothic</vt:lpstr>
      <vt:lpstr>Wingdings 3</vt:lpstr>
      <vt:lpstr>Ion</vt:lpstr>
      <vt:lpstr>Traditional Food In Jordan </vt:lpstr>
      <vt:lpstr>What Is Jordanian Traditional Food</vt:lpstr>
      <vt:lpstr>Techniques in Jordanian Cuisines</vt:lpstr>
      <vt:lpstr>What Is the national Foods In Jordan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Traditional Food In Jordan</dc:title>
  <dc:creator>ismail - [2010]</dc:creator>
  <cp:lastModifiedBy>ismail - [2010]</cp:lastModifiedBy>
  <cp:revision>5</cp:revision>
  <dcterms:created xsi:type="dcterms:W3CDTF">2023-11-10T20:22:21Z</dcterms:created>
  <dcterms:modified xsi:type="dcterms:W3CDTF">2023-11-10T20:37:26Z</dcterms:modified>
</cp:coreProperties>
</file>