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980E9-ED30-459B-811F-0728C88F4F90}" v="16" dt="2023-11-10T19:28:44.562"/>
    <p1510:client id="{D2EC6214-D037-4067-A061-B28AB22C7A42}" v="116" dt="2023-11-10T06:12:41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97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6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0156C3-D0B6-4886-96FF-AEB34885D0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7A02-9D43-45CC-8DCF-83B7F559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7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9eHUUW0As" TargetMode="External"/><Relationship Id="rId2" Type="http://schemas.openxmlformats.org/officeDocument/2006/relationships/hyperlink" Target="https://www.youtube.com/watch?v=LLpr6Fs9M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280" y="1676400"/>
            <a:ext cx="8825658" cy="3329581"/>
          </a:xfrm>
        </p:spPr>
        <p:txBody>
          <a:bodyPr/>
          <a:lstStyle/>
          <a:p>
            <a:r>
              <a:rPr lang="en-US" err="1">
                <a:solidFill>
                  <a:schemeClr val="bg1">
                    <a:lumMod val="75000"/>
                    <a:lumOff val="25000"/>
                  </a:schemeClr>
                </a:solidFill>
                <a:highlight>
                  <a:srgbClr val="C0C0C0"/>
                </a:highlight>
                <a:latin typeface="Arial"/>
                <a:cs typeface="Arial"/>
              </a:rPr>
              <a:t>Dabkeh</a:t>
            </a:r>
            <a:endParaRPr lang="en-US">
              <a:solidFill>
                <a:schemeClr val="bg1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BY: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Samer.Z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Rashed.B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Naya.M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Basel.T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 NOS</a:t>
            </a:r>
          </a:p>
        </p:txBody>
      </p:sp>
    </p:spTree>
    <p:extLst>
      <p:ext uri="{BB962C8B-B14F-4D97-AF65-F5344CB8AC3E}">
        <p14:creationId xmlns:p14="http://schemas.microsoft.com/office/powerpoint/2010/main" val="5334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Dabkeh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46" y="173329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Arial"/>
                <a:cs typeface="Arial"/>
              </a:rPr>
              <a:t>Dabkeh</a:t>
            </a:r>
            <a:r>
              <a:rPr lang="en-US" sz="4000" dirty="0">
                <a:latin typeface="Arial"/>
                <a:cs typeface="Arial"/>
              </a:rPr>
              <a:t> is an Arabic folk dance, which was originated in the countries of Palestine, Lebanon, Jordan, and Syria. Dabke means stamping of the feet or to make noise.</a:t>
            </a:r>
          </a:p>
        </p:txBody>
      </p:sp>
      <p:pic>
        <p:nvPicPr>
          <p:cNvPr id="5" name="Picture 4" descr="A group of people wearing traditional clothing&#10;&#10;Description automatically generated">
            <a:extLst>
              <a:ext uri="{FF2B5EF4-FFF2-40B4-BE49-F238E27FC236}">
                <a16:creationId xmlns:a16="http://schemas.microsoft.com/office/drawing/2014/main" id="{3102ED49-D681-8825-0CFC-A759402B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809" y="4254981"/>
            <a:ext cx="3945228" cy="23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Dabke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Ramthawiyya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10068"/>
            <a:ext cx="8946541" cy="41954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dance is performed in the far north of Jordan in the city of Al-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Ramtha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it is the most popular folk dance in this city.</a:t>
            </a:r>
          </a:p>
        </p:txBody>
      </p:sp>
      <p:pic>
        <p:nvPicPr>
          <p:cNvPr id="5" name="Picture 4" descr="A group of people dancing on a stage&#10;&#10;Description automatically generated">
            <a:extLst>
              <a:ext uri="{FF2B5EF4-FFF2-40B4-BE49-F238E27FC236}">
                <a16:creationId xmlns:a16="http://schemas.microsoft.com/office/drawing/2014/main" id="{A115540F-1E23-4B7E-7AE6-62F23294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66" y="4050330"/>
            <a:ext cx="5501425" cy="26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7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Dabkeh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Mafraq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20" y="178621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A type of popular </a:t>
            </a:r>
            <a:r>
              <a:rPr lang="en-US" sz="3200" dirty="0" err="1">
                <a:latin typeface="Arial"/>
                <a:cs typeface="Arial"/>
              </a:rPr>
              <a:t>dabkeh</a:t>
            </a:r>
            <a:r>
              <a:rPr lang="en-US" sz="3200" dirty="0">
                <a:latin typeface="Arial"/>
                <a:cs typeface="Arial"/>
              </a:rPr>
              <a:t> (farewell rope) performed to the sound of the </a:t>
            </a:r>
            <a:r>
              <a:rPr lang="en-US" sz="3200" dirty="0" err="1">
                <a:latin typeface="Arial"/>
                <a:cs typeface="Arial"/>
              </a:rPr>
              <a:t>majuz</a:t>
            </a:r>
            <a:r>
              <a:rPr lang="en-US" sz="3200" dirty="0">
                <a:latin typeface="Arial"/>
                <a:cs typeface="Arial"/>
              </a:rPr>
              <a:t>, in which the brides/Grooms family, men and women, and also the </a:t>
            </a:r>
            <a:r>
              <a:rPr lang="en-US" sz="3200" dirty="0" err="1">
                <a:latin typeface="Arial"/>
                <a:cs typeface="Arial"/>
              </a:rPr>
              <a:t>Ma’azim</a:t>
            </a:r>
            <a:r>
              <a:rPr lang="en-US" sz="3200" dirty="0">
                <a:latin typeface="Arial"/>
                <a:cs typeface="Arial"/>
              </a:rPr>
              <a:t>, clasp hands. The hands are clasped by one man, followed by a women, then a man, followed by a woman, until oddments.</a:t>
            </a:r>
          </a:p>
        </p:txBody>
      </p:sp>
      <p:pic>
        <p:nvPicPr>
          <p:cNvPr id="6" name="Picture 5" descr="A group of men singing into a microphone&#10;&#10;Description automatically generated">
            <a:extLst>
              <a:ext uri="{FF2B5EF4-FFF2-40B4-BE49-F238E27FC236}">
                <a16:creationId xmlns:a16="http://schemas.microsoft.com/office/drawing/2014/main" id="{75C8DDF3-D70C-3797-8FD7-381CC69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50" y="4763173"/>
            <a:ext cx="3397876" cy="24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12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Dabkeh</a:t>
            </a:r>
            <a:r>
              <a:rPr lang="en-US" dirty="0"/>
              <a:t> in Mafraq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companion of the married man is in the middle, and the groom also greets and welcomes those present. It is a clearly visible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dabkeh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in which there are no family transgressions. Also, through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dabke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poems and mountain poetic arrangements are sung. This loop is called (deposited rope)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57" y="126524"/>
            <a:ext cx="3040885" cy="20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4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Interview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Untitled video - Made with Clipchamp">
            <a:hlinkClick r:id="" action="ppaction://media"/>
            <a:extLst>
              <a:ext uri="{FF2B5EF4-FFF2-40B4-BE49-F238E27FC236}">
                <a16:creationId xmlns:a16="http://schemas.microsoft.com/office/drawing/2014/main" id="{71A9AF82-4F9B-8CA9-EFB4-F39C7635D0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0186" y="2591336"/>
            <a:ext cx="2187262" cy="11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4000" dirty="0">
                <a:latin typeface="Arial"/>
                <a:cs typeface="Arial"/>
              </a:rPr>
              <a:t>u.osu.edu.jo</a:t>
            </a:r>
          </a:p>
          <a:p>
            <a:r>
              <a:rPr lang="en-US" sz="4000" dirty="0">
                <a:latin typeface="Arial"/>
                <a:cs typeface="Arial"/>
              </a:rPr>
              <a:t>Citydance.org.jo</a:t>
            </a:r>
          </a:p>
          <a:p>
            <a:r>
              <a:rPr lang="en-US" sz="4000" dirty="0">
                <a:latin typeface="Arial"/>
                <a:cs typeface="Arial"/>
              </a:rPr>
              <a:t>Ich.gov.jo</a:t>
            </a:r>
            <a:endParaRPr lang="en-US" sz="4000" dirty="0"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en-US" sz="4000" dirty="0">
                <a:latin typeface="Arial"/>
                <a:ea typeface="+mj-lt"/>
                <a:cs typeface="Arial"/>
              </a:rPr>
              <a:t>Pictures:</a:t>
            </a:r>
          </a:p>
          <a:p>
            <a:pPr>
              <a:buClr>
                <a:srgbClr val="8AD0D6"/>
              </a:buClr>
            </a:pPr>
            <a:r>
              <a:rPr lang="en-US" sz="4000" dirty="0">
                <a:latin typeface="Arial"/>
                <a:ea typeface="+mj-lt"/>
                <a:cs typeface="+mj-lt"/>
                <a:hlinkClick r:id="rId2"/>
              </a:rPr>
              <a:t>https://www.youtube.com/watch?v=LLpr6Fs9MDA</a:t>
            </a:r>
            <a:r>
              <a:rPr lang="en-US" sz="4000" dirty="0">
                <a:latin typeface="Arial"/>
                <a:ea typeface="+mj-lt"/>
                <a:cs typeface="+mj-lt"/>
              </a:rPr>
              <a:t>  </a:t>
            </a:r>
          </a:p>
          <a:p>
            <a:pPr>
              <a:buClr>
                <a:srgbClr val="8AD0D6"/>
              </a:buClr>
            </a:pPr>
            <a:r>
              <a:rPr lang="en-US" sz="4000" dirty="0">
                <a:latin typeface="Arial"/>
                <a:ea typeface="+mj-lt"/>
                <a:cs typeface="+mj-lt"/>
                <a:hlinkClick r:id="rId3"/>
              </a:rPr>
              <a:t>https://www.youtube.com/watch?v=w49eHUUW0As</a:t>
            </a:r>
            <a:r>
              <a:rPr lang="en-US" sz="4000" dirty="0">
                <a:latin typeface="Arial"/>
                <a:ea typeface="+mj-lt"/>
                <a:cs typeface="+mj-lt"/>
              </a:rPr>
              <a:t> </a:t>
            </a:r>
            <a:endParaRPr lang="en-US" sz="4000"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25B20-7B47-46ED-7294-2A9B4CC42204}"/>
              </a:ext>
            </a:extLst>
          </p:cNvPr>
          <p:cNvSpPr txBox="1"/>
          <p:nvPr/>
        </p:nvSpPr>
        <p:spPr>
          <a:xfrm>
            <a:off x="-308555" y="4051478"/>
            <a:ext cx="321971" cy="10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C5DB8-167C-2EFE-C505-4AA16878225D}"/>
              </a:ext>
            </a:extLst>
          </p:cNvPr>
          <p:cNvSpPr txBox="1"/>
          <p:nvPr/>
        </p:nvSpPr>
        <p:spPr>
          <a:xfrm>
            <a:off x="1153732" y="4158802"/>
            <a:ext cx="8974964" cy="13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201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Dabkeh</vt:lpstr>
      <vt:lpstr>What is Dabkeh?</vt:lpstr>
      <vt:lpstr>Dabke Ramthawiyya</vt:lpstr>
      <vt:lpstr>Dabkeh In Mafraq </vt:lpstr>
      <vt:lpstr>Dabkeh in Mafraq</vt:lpstr>
      <vt:lpstr>Interview Link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Dabkeh</dc:title>
  <dc:creator>faress zawaideh</dc:creator>
  <cp:lastModifiedBy>faress zawaideh</cp:lastModifiedBy>
  <cp:revision>89</cp:revision>
  <dcterms:created xsi:type="dcterms:W3CDTF">2023-11-05T10:23:42Z</dcterms:created>
  <dcterms:modified xsi:type="dcterms:W3CDTF">2023-11-10T19:32:22Z</dcterms:modified>
</cp:coreProperties>
</file>