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67" r:id="rId3"/>
    <p:sldId id="257" r:id="rId4"/>
    <p:sldId id="258" r:id="rId5"/>
    <p:sldId id="262" r:id="rId6"/>
    <p:sldId id="266" r:id="rId7"/>
    <p:sldId id="263" r:id="rId8"/>
    <p:sldId id="264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6E9920-038D-4B31-967F-6E932A11C2DB}">
          <p14:sldIdLst>
            <p14:sldId id="256"/>
            <p14:sldId id="267"/>
            <p14:sldId id="257"/>
            <p14:sldId id="258"/>
            <p14:sldId id="262"/>
            <p14:sldId id="266"/>
            <p14:sldId id="263"/>
          </p14:sldIdLst>
        </p14:section>
        <p14:section name="Untitled Section" id="{E39F2FF3-267D-4283-8A29-D7652043E1A9}">
          <p14:sldIdLst>
            <p14:sldId id="264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1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32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4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31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5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9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9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6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44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2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BF6E82-D308-4DA0-BFDC-E8F328DFDD7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07B9118-16E5-4031-9977-689E74E287D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1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C6B48D70-C494-4862-BBE9-6460CE6F6EF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4159403" y="-104137"/>
            <a:ext cx="2094328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Rayna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856167-0F3E-4540-B7B5-39B273E6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1" y="22487"/>
            <a:ext cx="275699" cy="27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se | Blog | The traditions of drinking Arabic Coffee and serving it to  guests | Rose Thermos">
            <a:extLst>
              <a:ext uri="{FF2B5EF4-FFF2-40B4-BE49-F238E27FC236}">
                <a16:creationId xmlns:a16="http://schemas.microsoft.com/office/drawing/2014/main" id="{E863B65C-C5AC-4F18-AE97-FD60FD3F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" y="0"/>
            <a:ext cx="12130722" cy="68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B3CC42-0E37-491A-94C9-D9F4E9086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5327" y="2924029"/>
            <a:ext cx="7772400" cy="146304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Hosting traditions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54A63-6338-4862-BE2F-3B63842B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7220" y="4960137"/>
            <a:ext cx="3630268" cy="146304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Done By: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Ayah </a:t>
            </a:r>
            <a:r>
              <a:rPr lang="en-US" sz="2000" b="1" dirty="0" err="1">
                <a:solidFill>
                  <a:schemeClr val="bg1"/>
                </a:solidFill>
              </a:rPr>
              <a:t>Krayim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Malak Khattab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Shaker </a:t>
            </a:r>
            <a:r>
              <a:rPr lang="en-US" sz="2000" b="1" dirty="0" err="1">
                <a:solidFill>
                  <a:schemeClr val="bg1"/>
                </a:solidFill>
              </a:rPr>
              <a:t>tadross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Awn Kamal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46A708DF-8E51-4E0F-8C5D-3C5D743A6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5F6368"/>
                </a:solidFill>
                <a:effectLst/>
                <a:latin typeface="Roboto" panose="020B0604020202020204" pitchFamily="2" charset="0"/>
              </a:rPr>
              <a:t>Rayna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A0024B-8B61-4B27-8135-1ACF57BD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8263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81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9E76-31B9-4D8F-8197-FD9D69DA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C5781-99BE-4AB8-B555-D0F94C15A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international.visitjordan.jo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jordantraditionsjohtt.edu.jo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Https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:\\www.tcrhad.edu.jo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Https:\\international.visitjordan.edu.jo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Hhps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:\\jordanpas.jo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https:\\johtt.jo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https:\\www.touristjordan.org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https:\\en.Wikipedia.org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1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63C0-89A3-4FD4-B7A9-9FE942B1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Hospitality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jordan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4A26E-0BB3-4E3F-BB6B-91C0B3017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of the key aspects of Jordanian culture is the hospitality shown by hosts to their guests.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felt even when walking around the streets of Jordan where the phrase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Ahlan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Sahlan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is heard everywhere.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of the traditions of hospitality come from the Jordanian Bedouin culture.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host makes sure that the guest is comfortable and stays as long as he likes such displays are referred to 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Arabic word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generousity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nobility .</a:t>
            </a:r>
          </a:p>
        </p:txBody>
      </p:sp>
    </p:spTree>
    <p:extLst>
      <p:ext uri="{BB962C8B-B14F-4D97-AF65-F5344CB8AC3E}">
        <p14:creationId xmlns:p14="http://schemas.microsoft.com/office/powerpoint/2010/main" val="1335647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4825-3D83-48F3-B676-CD323CDD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Definition of hosting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91844-3C16-4934-9A5B-FD42CC8AF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Hosting is when the owner of the house / the person living in the house, invites guests over for some breakfast ,lunch or dinner and sometimes for some coffee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arabian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sweets.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900+ Best Arabic sweets ideas | arabic sweets, arabic food, food">
            <a:extLst>
              <a:ext uri="{FF2B5EF4-FFF2-40B4-BE49-F238E27FC236}">
                <a16:creationId xmlns:a16="http://schemas.microsoft.com/office/drawing/2014/main" id="{E3CD6A2C-75B7-40E3-BF7A-957D522C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35" y="3429000"/>
            <a:ext cx="6193321" cy="28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9FD3B-F922-4550-ACB2-EE2F980D1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Facts about how they dine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BC2B-7ED8-4960-9CA4-D453F520B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2400" dirty="0"/>
              <a:t> Men and woman commonly dine separately.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Men and woman shake hands or kiss the cheeks of members of their own gender when greeting each other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Large feasts on weekends most commonly on Fridays or Saturdays with special Arabian sweets.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Warm greetings, as always is important when inviting people.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The guest is always offered the best seat in the house, which is usually at the right of the host</a:t>
            </a:r>
          </a:p>
        </p:txBody>
      </p:sp>
      <p:pic>
        <p:nvPicPr>
          <p:cNvPr id="1026" name="Picture 2" descr="Shaking hands is disgusting – here's what else you can do">
            <a:extLst>
              <a:ext uri="{FF2B5EF4-FFF2-40B4-BE49-F238E27FC236}">
                <a16:creationId xmlns:a16="http://schemas.microsoft.com/office/drawing/2014/main" id="{84DB5247-C1DF-4F3A-9A3B-0C5A60D1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20" y="585216"/>
            <a:ext cx="1847780" cy="18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0436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1BD3-30CC-4707-96A5-49B03EFB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OFFERING MEALS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E136E-2CB9-49A8-B447-8961B3BFE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 is commonly used by Jordanians to express their hospitality and generosity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greatest symbol of Jordanian generosity it is usually eaten during social gatherings.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served with Arabic rice , lamb , and a Flavorful broth of dried sour milk.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1026" name="Picture 2" descr="Mansaf (National Dish of Jordan) - Chef Tariq - Food Blog">
            <a:extLst>
              <a:ext uri="{FF2B5EF4-FFF2-40B4-BE49-F238E27FC236}">
                <a16:creationId xmlns:a16="http://schemas.microsoft.com/office/drawing/2014/main" id="{0B528D16-D4CE-4135-A929-A5CF1185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805" y="308578"/>
            <a:ext cx="1832907" cy="274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6668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2C07-1BEA-4BFA-B3B2-A76AD331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Coffee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5DEA-F6AC-4DD5-B135-120166787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40" y="2597425"/>
            <a:ext cx="8657660" cy="32467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Arabic coffee is usually offered by the host.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polite and respectful to accept.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drinking Arabic coffee, to signify to the host that more coffee is requested, shaking the cup from side to side indicates this.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Coffee has to be served to the guest with the host’s right hand.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host drinks out of the cup first, insuring that the coffee is the right temperature. The guest then drinks what remains of the first cup. A second cup is served to the guest and then a third.</a:t>
            </a:r>
          </a:p>
        </p:txBody>
      </p:sp>
      <p:pic>
        <p:nvPicPr>
          <p:cNvPr id="1026" name="Picture 2" descr="The country calling 2022 the 'year of coffee' - BBC Travel">
            <a:extLst>
              <a:ext uri="{FF2B5EF4-FFF2-40B4-BE49-F238E27FC236}">
                <a16:creationId xmlns:a16="http://schemas.microsoft.com/office/drawing/2014/main" id="{2478DF9F-83A2-4919-8D39-4A2EDCD36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412" y="397202"/>
            <a:ext cx="4333460" cy="243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2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A37C-A0F4-4B7F-99B7-24782A20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OFFERING DESSERTS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DC2697-6F37-4008-8505-7F2C940DD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host and his\her guest often share a cup of black coffee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host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usally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offers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Baklava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Warbat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Halava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Hareeseh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Knafeh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Muhalabia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Umm Ali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Kawwameh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sometimes Arabic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Icecream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Palestinian pride behind the sweet journey of knafeh">
            <a:extLst>
              <a:ext uri="{FF2B5EF4-FFF2-40B4-BE49-F238E27FC236}">
                <a16:creationId xmlns:a16="http://schemas.microsoft.com/office/drawing/2014/main" id="{2F46CEC5-8C6D-46F5-9F99-40C6C6FE8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06" y="2858576"/>
            <a:ext cx="4850296" cy="27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117B-5789-4185-9898-C190317E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THEY DRESS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E2808-BBD9-4578-8B0E-CA302555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216294" y="2747836"/>
            <a:ext cx="4389120" cy="37622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Jordan, First Impressions">
            <a:extLst>
              <a:ext uri="{FF2B5EF4-FFF2-40B4-BE49-F238E27FC236}">
                <a16:creationId xmlns:a16="http://schemas.microsoft.com/office/drawing/2014/main" id="{0F83FFE1-AE2D-4368-AC57-58184DF3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8" y="2338180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5C96F-2A7C-40AC-861C-557B0C959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inviting someone or going to someone house the guest or the owner are supposed to wear something formal\proper, to show manners and respect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Guest and Host should wear something formal or proper, to show respect and manners.</a:t>
            </a:r>
          </a:p>
        </p:txBody>
      </p:sp>
    </p:spTree>
    <p:extLst>
      <p:ext uri="{BB962C8B-B14F-4D97-AF65-F5344CB8AC3E}">
        <p14:creationId xmlns:p14="http://schemas.microsoft.com/office/powerpoint/2010/main" val="190024046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FCD9-8792-43B6-9567-D1140345E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FOR QUESTIONS</a:t>
            </a:r>
          </a:p>
        </p:txBody>
      </p:sp>
      <p:pic>
        <p:nvPicPr>
          <p:cNvPr id="4" name="WhatsApp Video 2023-11-08 at 10.31.17 PM">
            <a:hlinkClick r:id="" action="ppaction://media"/>
            <a:extLst>
              <a:ext uri="{FF2B5EF4-FFF2-40B4-BE49-F238E27FC236}">
                <a16:creationId xmlns:a16="http://schemas.microsoft.com/office/drawing/2014/main" id="{28BC01EF-68D4-4886-91A3-7AFE80B59D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7920" y="2084832"/>
            <a:ext cx="7476159" cy="4231536"/>
          </a:xfrm>
        </p:spPr>
      </p:pic>
    </p:spTree>
    <p:extLst>
      <p:ext uri="{BB962C8B-B14F-4D97-AF65-F5344CB8AC3E}">
        <p14:creationId xmlns:p14="http://schemas.microsoft.com/office/powerpoint/2010/main" val="35562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207</TotalTime>
  <Words>535</Words>
  <Application>Microsoft Office PowerPoint</Application>
  <PresentationFormat>Widescreen</PresentationFormat>
  <Paragraphs>64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Courier New</vt:lpstr>
      <vt:lpstr>Roboto</vt:lpstr>
      <vt:lpstr>Tw Cen MT</vt:lpstr>
      <vt:lpstr>Tw Cen MT Condensed</vt:lpstr>
      <vt:lpstr>Wingdings</vt:lpstr>
      <vt:lpstr>Wingdings 3</vt:lpstr>
      <vt:lpstr>Integral</vt:lpstr>
      <vt:lpstr>Hosting traditions</vt:lpstr>
      <vt:lpstr>Hospitality in jordan</vt:lpstr>
      <vt:lpstr>Definition of hosting in jordan </vt:lpstr>
      <vt:lpstr>Facts about how they dine</vt:lpstr>
      <vt:lpstr>OFFERING MEALS </vt:lpstr>
      <vt:lpstr>Coffee culture</vt:lpstr>
      <vt:lpstr>OFFERING DESSERTS</vt:lpstr>
      <vt:lpstr>HOW THEY DRESS</vt:lpstr>
      <vt:lpstr>TIME FOR QUESTIONS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Hosting</dc:title>
  <dc:creator>ayooshkrayim@gmail.com</dc:creator>
  <cp:lastModifiedBy>ayooshkrayim@gmail.com</cp:lastModifiedBy>
  <cp:revision>14</cp:revision>
  <dcterms:created xsi:type="dcterms:W3CDTF">2023-11-08T19:21:32Z</dcterms:created>
  <dcterms:modified xsi:type="dcterms:W3CDTF">2023-11-10T18:34:01Z</dcterms:modified>
</cp:coreProperties>
</file>