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em izmigna" userId="74afb7060648bb3e" providerId="LiveId" clId="{68519DDC-0031-4165-8F4D-1A4C8AFE3E52}"/>
    <pc:docChg chg="undo custSel addSld modSld">
      <pc:chgData name="hashem izmigna" userId="74afb7060648bb3e" providerId="LiveId" clId="{68519DDC-0031-4165-8F4D-1A4C8AFE3E52}" dt="2023-11-10T16:59:44.721" v="572" actId="20577"/>
      <pc:docMkLst>
        <pc:docMk/>
      </pc:docMkLst>
      <pc:sldChg chg="modSp mod">
        <pc:chgData name="hashem izmigna" userId="74afb7060648bb3e" providerId="LiveId" clId="{68519DDC-0031-4165-8F4D-1A4C8AFE3E52}" dt="2023-11-10T16:59:44.721" v="572" actId="20577"/>
        <pc:sldMkLst>
          <pc:docMk/>
          <pc:sldMk cId="1212271686" sldId="260"/>
        </pc:sldMkLst>
        <pc:spChg chg="mod">
          <ac:chgData name="hashem izmigna" userId="74afb7060648bb3e" providerId="LiveId" clId="{68519DDC-0031-4165-8F4D-1A4C8AFE3E52}" dt="2023-11-10T16:59:44.721" v="572" actId="20577"/>
          <ac:spMkLst>
            <pc:docMk/>
            <pc:sldMk cId="1212271686" sldId="260"/>
            <ac:spMk id="3" creationId="{27FABC62-FB29-6536-729B-3374102497AB}"/>
          </ac:spMkLst>
        </pc:spChg>
      </pc:sldChg>
      <pc:sldChg chg="modSp new mod">
        <pc:chgData name="hashem izmigna" userId="74afb7060648bb3e" providerId="LiveId" clId="{68519DDC-0031-4165-8F4D-1A4C8AFE3E52}" dt="2023-11-10T16:54:26.051" v="505" actId="20577"/>
        <pc:sldMkLst>
          <pc:docMk/>
          <pc:sldMk cId="1463869861" sldId="261"/>
        </pc:sldMkLst>
        <pc:spChg chg="mod">
          <ac:chgData name="hashem izmigna" userId="74afb7060648bb3e" providerId="LiveId" clId="{68519DDC-0031-4165-8F4D-1A4C8AFE3E52}" dt="2023-11-10T16:54:06.290" v="502" actId="2711"/>
          <ac:spMkLst>
            <pc:docMk/>
            <pc:sldMk cId="1463869861" sldId="261"/>
            <ac:spMk id="2" creationId="{56D105DE-8AE1-0FDA-0DC2-C7B3FA512B47}"/>
          </ac:spMkLst>
        </pc:spChg>
        <pc:spChg chg="mod">
          <ac:chgData name="hashem izmigna" userId="74afb7060648bb3e" providerId="LiveId" clId="{68519DDC-0031-4165-8F4D-1A4C8AFE3E52}" dt="2023-11-10T16:54:26.051" v="505" actId="20577"/>
          <ac:spMkLst>
            <pc:docMk/>
            <pc:sldMk cId="1463869861" sldId="261"/>
            <ac:spMk id="3" creationId="{C01B01F5-16B4-FD92-41F5-65033F639A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8DA6-F040-AFE1-387D-F0BB022CF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4EB67-1C09-41CC-B93D-F5722F3B2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A8D7-EA5B-D92E-0C45-0C1B3633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83072-7E3E-A9A5-7498-04ABB412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8E6C-7818-98D4-3596-F2B12436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26C5-7897-F9DD-6778-5704F34C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51E1B-6C81-83B0-1C23-45484065C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3E328-8DBF-D800-AC60-19B62EAF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3937E-03BE-FD09-E19F-74DF708D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C2BB4-0833-817C-9D1D-0BE394C2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5E344-0096-489A-2C3D-A1FFA9685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D66F4-9D25-DE0B-95B5-7137FAD9B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978AA-FDCF-8C70-459B-E81AD78F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00FAF-7722-5138-F6C4-4FC92ECD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C1AF-1C55-15B2-3462-26001754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CD6-95C0-39A1-423C-1F18EE04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514A-8096-DFBB-03BE-7EA3AD9C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9FF6-B969-4650-781B-3ADB4268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2FE2D-BFA7-AD41-711E-5F63B977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2B3A-0740-A814-CE3E-F9E55BA5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0D30-D01C-DBC1-E7EC-EA981783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F2AC9-DFE3-05EB-26F9-AEF5DC03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EDAA0-9139-91EF-7B8D-B72DE907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7F25-F9AD-1310-001A-895EC464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2394B-2EFA-95D5-811F-FD3B91A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F2FA-E5E4-314A-C26B-FBDBF773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E21E-DF1C-0EDC-805B-FE95871E2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C2A23-C22A-228C-7224-3E4D359BE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50C57-5E12-32EE-3BA8-F1157306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822F9-2C8C-AEB3-9E19-2AB4D0C7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472A8-A28E-1F03-1796-CDD4C1F5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EDAD-2421-00E9-8D94-8B4D25AB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BCD9C-B37A-E7A0-E767-B71AFACF2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A0B0F-C733-5188-E40D-57A2CF597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34200-CDA3-0DE0-3494-106E7EE2F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44465-13F0-5584-6CA3-2D436ECA8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F91A9-7E9D-AAA6-7FCF-C92683C1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EC8EE-30A1-4793-0EFB-30F63B2A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47827-3E83-1F53-6785-66CCC98B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BFE0-B7BB-17A9-B85C-AD540B3D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372A4-D916-C184-21BD-79324C5F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90D3B-5121-8CE7-295E-98D46971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8EBEB-EE31-5613-7BCA-CEA83EE1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9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60DE5-5525-8BAB-B3FC-0B1B7461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B92E8-0F4F-539C-37A1-275D6765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AA295-433A-1B45-AE42-A37291CD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5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9116-E320-2B19-0763-F6DD292D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AB31-958F-B3B4-877C-CE1D4A13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BCDD4-DD60-4867-9A9D-C5246DEC4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46FE-AED2-4237-B8B8-56510D96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6A19F-E521-6BF5-B8D2-34096D44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45FED-E67A-D8BA-92E0-8E6C6EC5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8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0AD7-068F-2BD8-0690-74FE2F6F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BF72C-ADCC-F180-A8D6-3433FA707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2DD32-A480-F221-F1DC-E695845B0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C9BB1-9493-84EC-326E-261F5738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A82E-FBFA-686D-1CCB-D3CDE910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10F28-1CEE-A099-A4BE-8DD36996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D7424-ED77-3C36-92D1-523ABBA2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51F06-D217-2D58-CC63-6DF25F700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AB37C-F773-2362-4F69-41AC88C62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741B-5EDC-424E-91D6-19E5906E4E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7D5E-BC0E-CCF5-985B-9C14329E0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11FCB-28B8-7062-3C4E-E566E689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7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90730-traditional-palestinian-dress-day-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fghan_girls_in_traditional_clothes-May_201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onpost.com/content/2225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85C4-D3A0-1D81-18E0-9583563B5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Jordan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6B473-4571-DE37-5493-8AE2BA793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Own Izmigna-Faris </a:t>
            </a:r>
            <a:r>
              <a:rPr lang="en-US" dirty="0" err="1"/>
              <a:t>Alrashdan</a:t>
            </a:r>
            <a:r>
              <a:rPr lang="en-US" dirty="0"/>
              <a:t> - Mariam Ataui and Maya </a:t>
            </a:r>
            <a:r>
              <a:rPr lang="en-US" dirty="0" err="1"/>
              <a:t>Abdellatif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4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05DE-8AE1-0FDA-0DC2-C7B3FA51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introduction for the traditional clothes in Jordan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01F5-16B4-FD92-41F5-65033F63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traditional outfit typically worn by men is made of one piece full length dress a , called a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Disdashah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or “thoub”, a white cap called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thagiyah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and a scarf–like head cover . The women’s national custom is a handmade full-length black dress embroidered with patterns in red.</a:t>
            </a:r>
          </a:p>
        </p:txBody>
      </p:sp>
    </p:spTree>
    <p:extLst>
      <p:ext uri="{BB962C8B-B14F-4D97-AF65-F5344CB8AC3E}">
        <p14:creationId xmlns:p14="http://schemas.microsoft.com/office/powerpoint/2010/main" val="146386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1BD4-463A-FCDE-EDF5-272D6684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al-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ramtha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8A0E-4374-88B4-4012-B05F3EC5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Ramthawi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women have a special way of wearing clothes they are distinguished by their headdress and by wearing a head covering that distinguishes them from other women around the 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C2EE4-ADF8-D054-B2F4-7029C5F0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0268" y="3923607"/>
            <a:ext cx="6500554" cy="3071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C5AE0-49C8-B603-7633-110256729B1D}"/>
              </a:ext>
            </a:extLst>
          </p:cNvPr>
          <p:cNvSpPr txBox="1"/>
          <p:nvPr/>
        </p:nvSpPr>
        <p:spPr>
          <a:xfrm>
            <a:off x="5270268" y="6995160"/>
            <a:ext cx="6500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iddleeastmonitor.com/20190730-traditional-palestinian-dress-day-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5172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97FE-FE0D-19A7-B647-F82DCA96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al-salt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B9DC-3271-A48C-620B-03B7A9CF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Clothes of women in Al-Salt are different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shape,size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weight from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clothesof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women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Joradan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Palestine.This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dress is called by several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names,including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sultan style (with the opening of the kha and lam) and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madragh,which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they wore on private visits.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DBF9F-D1EC-6392-8DBA-902504DC6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0890" y="4135920"/>
            <a:ext cx="5712910" cy="2938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EC7F7-B07A-BF3A-1BCB-453C378B924F}"/>
              </a:ext>
            </a:extLst>
          </p:cNvPr>
          <p:cNvSpPr txBox="1"/>
          <p:nvPr/>
        </p:nvSpPr>
        <p:spPr>
          <a:xfrm>
            <a:off x="5640890" y="7259243"/>
            <a:ext cx="5712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Afghan_girls_in_traditional_clothes-May_201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6741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CC4F-E246-AF78-8C80-647D4352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mafraga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1A1F-5495-08D4-4BC8-BA502B1A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traditional clothes in Al-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mafraga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called(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مدرقه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they wear a black dress with long sleeves and under it they wear a (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كوفيه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T-shirt.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E90BB-344E-7CD3-4FCB-C10A79A3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0319" y="3029712"/>
            <a:ext cx="5858256" cy="3828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7534C-3CAA-1D51-4890-216CB2DE2A49}"/>
              </a:ext>
            </a:extLst>
          </p:cNvPr>
          <p:cNvSpPr txBox="1"/>
          <p:nvPr/>
        </p:nvSpPr>
        <p:spPr>
          <a:xfrm>
            <a:off x="5810319" y="6858000"/>
            <a:ext cx="5858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noonpost.com/content/2225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8335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06C1-BD3E-A293-9444-0EFD55D9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BC62-FB29-6536-729B-33741024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Folkculture.org</a:t>
            </a:r>
          </a:p>
          <a:p>
            <a:r>
              <a:rPr lang="en-US" dirty="0"/>
              <a:t>amideastedaboard.org</a:t>
            </a:r>
          </a:p>
          <a:p>
            <a:r>
              <a:rPr lang="en-US" dirty="0"/>
              <a:t>Jordan.un.org</a:t>
            </a:r>
          </a:p>
          <a:p>
            <a:r>
              <a:rPr lang="en-US" dirty="0"/>
              <a:t>Fashionrevolution.org</a:t>
            </a:r>
          </a:p>
        </p:txBody>
      </p:sp>
    </p:spTree>
    <p:extLst>
      <p:ext uri="{BB962C8B-B14F-4D97-AF65-F5344CB8AC3E}">
        <p14:creationId xmlns:p14="http://schemas.microsoft.com/office/powerpoint/2010/main" val="121227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254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Traditional clothes in Jordan</vt:lpstr>
      <vt:lpstr>An introduction for the traditional clothes in Jordan</vt:lpstr>
      <vt:lpstr>Traditional clothes in al-ramtha</vt:lpstr>
      <vt:lpstr>Traditional clothes in al-salt </vt:lpstr>
      <vt:lpstr>Traditional clothes in al mafraga </vt:lpstr>
      <vt:lpstr>Trusted 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clothes in Jordan</dc:title>
  <dc:creator>hashem izmigna</dc:creator>
  <cp:lastModifiedBy>hashem izmigna</cp:lastModifiedBy>
  <cp:revision>1</cp:revision>
  <dcterms:created xsi:type="dcterms:W3CDTF">2023-11-07T18:58:03Z</dcterms:created>
  <dcterms:modified xsi:type="dcterms:W3CDTF">2023-11-10T17:00:32Z</dcterms:modified>
</cp:coreProperties>
</file>