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40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96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41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70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61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6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55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5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8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36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BD4D8-39BE-4B89-A746-51CB23DA0AA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21B41A6-5090-4EC3-8B52-44D72577668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3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z8LeVgjytts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F79C-96BC-4B82-3A2B-1B90557116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 Black" panose="020B0A04020102020204" pitchFamily="34" charset="0"/>
              </a:rPr>
              <a:t>Dance and Delight in Jordan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FB0F5-2C51-9C1C-A383-97A5C95B5E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cap="none" dirty="0">
                <a:latin typeface="Arial" panose="020B0604020202020204" pitchFamily="34" charset="0"/>
                <a:cs typeface="Arial" panose="020B0604020202020204" pitchFamily="34" charset="0"/>
              </a:rPr>
              <a:t>Lets Explore Traditional Jordanian Dancing</a:t>
            </a:r>
          </a:p>
        </p:txBody>
      </p:sp>
    </p:spTree>
    <p:extLst>
      <p:ext uri="{BB962C8B-B14F-4D97-AF65-F5344CB8AC3E}">
        <p14:creationId xmlns:p14="http://schemas.microsoft.com/office/powerpoint/2010/main" val="424579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1AEC-29AB-B765-B799-866B6071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Meet </a:t>
            </a:r>
            <a:r>
              <a:rPr lang="en-US" cap="none" dirty="0" err="1"/>
              <a:t>Dabke</a:t>
            </a:r>
            <a:r>
              <a:rPr lang="en-US" cap="none" dirty="0"/>
              <a:t>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EE9ED-0A14-938F-CAEC-59D40CA585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Dabke</a:t>
            </a:r>
            <a:r>
              <a:rPr lang="en-US" dirty="0"/>
              <a:t> is </a:t>
            </a:r>
            <a:r>
              <a:rPr lang="en-US" dirty="0" err="1"/>
              <a:t>jordans</a:t>
            </a:r>
            <a:r>
              <a:rPr lang="en-US" dirty="0"/>
              <a:t> special dance</a:t>
            </a:r>
          </a:p>
          <a:p>
            <a:pPr marL="0" indent="0">
              <a:buNone/>
            </a:pPr>
            <a:r>
              <a:rPr lang="en-US" dirty="0" err="1"/>
              <a:t>Dabke</a:t>
            </a:r>
            <a:r>
              <a:rPr lang="en-US" dirty="0"/>
              <a:t> is a lively traditional dance in Jordan, and </a:t>
            </a:r>
            <a:r>
              <a:rPr lang="en-GB" dirty="0"/>
              <a:t>“</a:t>
            </a:r>
            <a:r>
              <a:rPr lang="en-GB" dirty="0" err="1"/>
              <a:t>Belad</a:t>
            </a:r>
            <a:r>
              <a:rPr lang="en-GB" dirty="0"/>
              <a:t> Al-Sham”</a:t>
            </a:r>
            <a:r>
              <a:rPr lang="en-US" dirty="0"/>
              <a:t>. Imagine a lie of people holding hands, moving to the beat, and stomping their feet in joy!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DD30079-CD33-5821-04CD-7CD3447C95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0" y="2115847"/>
            <a:ext cx="4645025" cy="3245432"/>
          </a:xfrm>
        </p:spPr>
      </p:pic>
    </p:spTree>
    <p:extLst>
      <p:ext uri="{BB962C8B-B14F-4D97-AF65-F5344CB8AC3E}">
        <p14:creationId xmlns:p14="http://schemas.microsoft.com/office/powerpoint/2010/main" val="43330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03D0-5364-3F5E-7058-14468CF8E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Dress Up and Celebrate!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491B5-E87F-C1A4-9647-46E5FFBDCC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People in Jordan usually wear colorful costumes when they dance. They dance during weddings, festivals, and special events to celebrate with joy and happiness.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49E1F20-0752-E179-775A-BEA2FB5353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0" y="2432150"/>
            <a:ext cx="4645025" cy="2612826"/>
          </a:xfrm>
        </p:spPr>
      </p:pic>
    </p:spTree>
    <p:extLst>
      <p:ext uri="{BB962C8B-B14F-4D97-AF65-F5344CB8AC3E}">
        <p14:creationId xmlns:p14="http://schemas.microsoft.com/office/powerpoint/2010/main" val="1945211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FCECB-EDFC-818D-9F02-19AD4C53C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/>
              <a:t>Join the Fun- Learn Basic </a:t>
            </a:r>
            <a:r>
              <a:rPr lang="en-US" cap="none" dirty="0" err="1"/>
              <a:t>Dabke</a:t>
            </a:r>
            <a:r>
              <a:rPr lang="en-US" cap="none" dirty="0"/>
              <a:t> Steps</a:t>
            </a:r>
          </a:p>
        </p:txBody>
      </p:sp>
      <p:pic>
        <p:nvPicPr>
          <p:cNvPr id="5" name="Online Media 4" title="تعليم دبكة | شيّل | الحلقة الأولى (1) : الدّلعونا - Dabka | Shayyel | EP(1): Aldal3oona">
            <a:hlinkClick r:id="" action="ppaction://media"/>
            <a:extLst>
              <a:ext uri="{FF2B5EF4-FFF2-40B4-BE49-F238E27FC236}">
                <a16:creationId xmlns:a16="http://schemas.microsoft.com/office/drawing/2014/main" id="{0D0C1BE2-BAB9-710F-6C50-48D3EF228E9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43488" y="1430338"/>
            <a:ext cx="6013450" cy="339725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29464-0311-7B40-10C9-2DAFE9B54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Would you like to dance like Jordanians? Let’s Learn some basic </a:t>
            </a:r>
            <a:r>
              <a:rPr lang="en-US" dirty="0" err="1"/>
              <a:t>Dabke</a:t>
            </a:r>
            <a:r>
              <a:rPr lang="en-US" dirty="0"/>
              <a:t> steps together!</a:t>
            </a:r>
          </a:p>
        </p:txBody>
      </p:sp>
    </p:spTree>
    <p:extLst>
      <p:ext uri="{BB962C8B-B14F-4D97-AF65-F5344CB8AC3E}">
        <p14:creationId xmlns:p14="http://schemas.microsoft.com/office/powerpoint/2010/main" val="8156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06FF19-C59C-F389-BAD0-66F68CE315B6}"/>
              </a:ext>
            </a:extLst>
          </p:cNvPr>
          <p:cNvSpPr txBox="1"/>
          <p:nvPr/>
        </p:nvSpPr>
        <p:spPr>
          <a:xfrm>
            <a:off x="641023" y="452487"/>
            <a:ext cx="7937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presentation was done totally by us, there was no resources only 1 video.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Done by : </a:t>
            </a:r>
            <a:r>
              <a:rPr lang="en-US" dirty="0" err="1"/>
              <a:t>Fahed</a:t>
            </a:r>
            <a:r>
              <a:rPr lang="en-US" dirty="0"/>
              <a:t> , Yara , Hani , Haya </a:t>
            </a:r>
          </a:p>
        </p:txBody>
      </p:sp>
    </p:spTree>
    <p:extLst>
      <p:ext uri="{BB962C8B-B14F-4D97-AF65-F5344CB8AC3E}">
        <p14:creationId xmlns:p14="http://schemas.microsoft.com/office/powerpoint/2010/main" val="2553300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</TotalTime>
  <Words>135</Words>
  <Application>Microsoft Office PowerPoint</Application>
  <PresentationFormat>Widescreen</PresentationFormat>
  <Paragraphs>13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Gill Sans MT</vt:lpstr>
      <vt:lpstr>Gallery</vt:lpstr>
      <vt:lpstr>Dance and Delight in Jordan</vt:lpstr>
      <vt:lpstr>Meet Dabke! </vt:lpstr>
      <vt:lpstr>Dress Up and Celebrate!</vt:lpstr>
      <vt:lpstr>Join the Fun- Learn Basic Dabke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and Delight in Jordan</dc:title>
  <dc:creator>zain alsaleh</dc:creator>
  <cp:lastModifiedBy>USER</cp:lastModifiedBy>
  <cp:revision>2</cp:revision>
  <dcterms:created xsi:type="dcterms:W3CDTF">2023-11-10T14:32:45Z</dcterms:created>
  <dcterms:modified xsi:type="dcterms:W3CDTF">2023-11-10T15:30:31Z</dcterms:modified>
</cp:coreProperties>
</file>