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sldIdLst>
    <p:sldId id="256" r:id="rId2"/>
    <p:sldId id="262" r:id="rId3"/>
    <p:sldId id="257" r:id="rId4"/>
    <p:sldId id="258" r:id="rId5"/>
    <p:sldId id="263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en-J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2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EE4F2-A7A5-F44D-C8E0-C1EA41FE12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44E7E2-1F92-C779-1498-2E07D365E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F4CFF-7CFB-5473-0037-5A23B7B4F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3B17-B429-C04F-A898-9AB36851B947}" type="datetimeFigureOut">
              <a:rPr lang="en-JO" smtClean="0"/>
              <a:t>11/10/2023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6AF6D-F6BC-F3CB-775E-6E2C68F5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56DB6-63CF-2691-245E-E97400385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07770-4D2B-5B43-8975-618C609A776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988636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95EF8-1DA7-5020-22AC-1FB370824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F03B1E-03E1-5032-429F-F39AED35D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91D4C-BB03-3730-3E92-F8FF47403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3B17-B429-C04F-A898-9AB36851B947}" type="datetimeFigureOut">
              <a:rPr lang="en-JO" smtClean="0"/>
              <a:t>11/10/2023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48519-DF6A-3600-54DC-7FB175ABB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13334-8706-072C-1B33-456E835F5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07770-4D2B-5B43-8975-618C609A776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934235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2DA3CE-0B4E-5E00-BF33-90E0C73BDF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3E66BD-3F53-8897-4332-B2C5DBF93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5DCCA-DFAB-225F-9FC2-AC882793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3B17-B429-C04F-A898-9AB36851B947}" type="datetimeFigureOut">
              <a:rPr lang="en-JO" smtClean="0"/>
              <a:t>11/10/2023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FE45A-6728-8224-5F23-919DACA36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EEE92-3110-9A46-34DC-EF713978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07770-4D2B-5B43-8975-618C609A776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975954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B4EE0-3ED2-2119-A9A9-310F89DD6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8DEF3-21E6-F1A8-A58D-693DFA96D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422A7-2CDF-45FC-3BA1-10EF01CB7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3B17-B429-C04F-A898-9AB36851B947}" type="datetimeFigureOut">
              <a:rPr lang="en-JO" smtClean="0"/>
              <a:t>11/10/2023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4FFD6-E9A0-0E6C-0DD4-DDC1A41B8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6F640-F8A7-F230-A7FE-CC14B130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07770-4D2B-5B43-8975-618C609A776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53261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40BD6-101C-7713-305E-9EBAC986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8F669E-A8C5-F264-D8C6-A9DC7285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60444-8BAA-8607-9908-5C25C8BAA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3B17-B429-C04F-A898-9AB36851B947}" type="datetimeFigureOut">
              <a:rPr lang="en-JO" smtClean="0"/>
              <a:t>11/10/2023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BE5F9-50EE-65C4-FE46-F7DA19477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F24BC-3BA3-5D0C-BD24-A18F27279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07770-4D2B-5B43-8975-618C609A776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133794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65D75-A744-1D9E-B1EA-CCF8A51F0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3652E-187A-7D8F-A4E7-AA64B36008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4DADB-D823-44D3-C66D-660DD9FBC3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E0C77-31F3-02CE-911F-3085AC7F4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3B17-B429-C04F-A898-9AB36851B947}" type="datetimeFigureOut">
              <a:rPr lang="en-JO" smtClean="0"/>
              <a:t>11/10/2023</a:t>
            </a:fld>
            <a:endParaRPr lang="en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E805F-1454-196C-A4B4-D85CE425B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5B4E9-5FF4-A4F9-0628-095CEBAEE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07770-4D2B-5B43-8975-618C609A776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410561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C3F9-D726-9841-B55C-7611D48E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D930E-619D-E353-26A0-4E9E42E08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D24101-E5BE-5C2D-4CAE-E220CF9AB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6494CD-DD46-3619-2F9D-7541A65409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1B38F8-A24A-E173-1DD1-354F792477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45257C-4ECE-053F-0308-D452C8B3E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3B17-B429-C04F-A898-9AB36851B947}" type="datetimeFigureOut">
              <a:rPr lang="en-JO" smtClean="0"/>
              <a:t>11/10/2023</a:t>
            </a:fld>
            <a:endParaRPr lang="en-J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F549B4-7D1B-9352-05F0-46BD615D7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66EC32-041F-2719-DCA5-6BAE5447E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07770-4D2B-5B43-8975-618C609A776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074041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335BD-AD0B-BE72-D470-D1CE98D1B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6D301B-2DD5-D23A-0BCD-A8703E20E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3B17-B429-C04F-A898-9AB36851B947}" type="datetimeFigureOut">
              <a:rPr lang="en-JO" smtClean="0"/>
              <a:t>11/10/2023</a:t>
            </a:fld>
            <a:endParaRPr lang="en-J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C65E73-1E0D-21B1-D5CB-91DD2331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F5BD8-7C14-F19B-D09F-54BDB9558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07770-4D2B-5B43-8975-618C609A776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60194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3BEF21-6B9E-E1CF-6304-920E1836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3B17-B429-C04F-A898-9AB36851B947}" type="datetimeFigureOut">
              <a:rPr lang="en-JO" smtClean="0"/>
              <a:t>11/10/2023</a:t>
            </a:fld>
            <a:endParaRPr lang="en-J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BDB41E-838D-5E94-C69A-35E947EC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1F05A-2C32-69BA-0D21-431F33396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07770-4D2B-5B43-8975-618C609A776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091952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7C64F-E273-127B-30F3-79FC8C5BB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B191C-6B9F-0160-209E-B2FD89467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0FB93-19D3-76A5-049A-D8E29C870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ADD545-1C6A-21DD-176C-FF93A88C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3B17-B429-C04F-A898-9AB36851B947}" type="datetimeFigureOut">
              <a:rPr lang="en-JO" smtClean="0"/>
              <a:t>11/10/2023</a:t>
            </a:fld>
            <a:endParaRPr lang="en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DBBBD-7AEC-ED19-6FA9-D57C8D38D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813732-DDB0-8096-09E2-56B517D3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07770-4D2B-5B43-8975-618C609A776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725051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56F27-3CF8-D658-21D0-E74E40F18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675A92-C035-AC56-E0F5-99DB5E15CE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8B8946-E886-67E0-02BA-87AC2EB66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96A95-6A03-3E79-2882-0F8E322C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3B17-B429-C04F-A898-9AB36851B947}" type="datetimeFigureOut">
              <a:rPr lang="en-JO" smtClean="0"/>
              <a:t>11/10/2023</a:t>
            </a:fld>
            <a:endParaRPr lang="en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B0AF1-EEAE-9907-5674-BC93D9BC3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3F7AD-02AA-7648-6A24-EC16C41CA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07770-4D2B-5B43-8975-618C609A776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68778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0E1B18-26FE-6519-E9C6-10CEF4373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5748F-935E-E8B6-F9D4-5A94F7FE3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9C914-CACE-EBD4-91E2-F80B2013A4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73B17-B429-C04F-A898-9AB36851B947}" type="datetimeFigureOut">
              <a:rPr lang="en-JO" smtClean="0"/>
              <a:t>11/10/2023</a:t>
            </a:fld>
            <a:endParaRPr lang="en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63735-2D5E-86C5-2DC8-3522D09B8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A4CF8-E274-E25A-1570-B68857F6F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07770-4D2B-5B43-8975-618C609A7766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78584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327579&amp;picture=flag-of-jordan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6s-M-cEBVk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www.ciee.org/go-abroad/college-study-abroad/blog/have-sweet-tooth-jordan-has-you-covered" TargetMode="External"/><Relationship Id="rId7" Type="http://schemas.openxmlformats.org/officeDocument/2006/relationships/hyperlink" Target="https://www.thebluediamondgallery.com/wooden-tile/r/resource.html" TargetMode="External"/><Relationship Id="rId2" Type="http://schemas.openxmlformats.org/officeDocument/2006/relationships/hyperlink" Target="https://www.touristjordan.com/jordanian-food-main-dishes-in-jorda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hyperlink" Target="https://theculturetrip.com/middle-east/jordan/articles/10-traditional-jordanian-dishes-you-need-to-try" TargetMode="External"/><Relationship Id="rId4" Type="http://schemas.openxmlformats.org/officeDocument/2006/relationships/hyperlink" Target="https://www.amideastedabroad.org/home/pcolar-blog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F104DC-F609-7FEE-D494-4A38AD429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838" y="451381"/>
            <a:ext cx="11856377" cy="4066540"/>
          </a:xfrm>
        </p:spPr>
        <p:txBody>
          <a:bodyPr anchor="b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Traditional Foods in Jordan</a:t>
            </a:r>
            <a:endParaRPr lang="en-JO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FFEB37-F872-B12A-5A7E-6C45E5E8E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983276"/>
            <a:ext cx="10512552" cy="1126680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JO" b="1" dirty="0">
                <a:latin typeface="Arial" panose="020B0604020202020204" pitchFamily="34" charset="0"/>
                <a:cs typeface="Arial" panose="020B0604020202020204" pitchFamily="34" charset="0"/>
              </a:rPr>
              <a:t>one by: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Dina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Almarie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Zeena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Qutaishat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Mohammad Masood</a:t>
            </a:r>
            <a:endParaRPr lang="en-J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10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764D13-D3D4-C934-BD6F-998C27919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ar-JO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D2D89-360A-E6D9-0779-DA865DCD3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662" y="2872899"/>
            <a:ext cx="5845994" cy="3320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 is a big part of the Jordanian culture seen in everyday life and celebrations. From street food to fine-dining, Jordanian food is inherently traditional, using authentic cooking methods and recipes passed down from generation to generation. Using local and regional ingredients and a multitude of fresh herbs and spices, tasting Jordanian food is one of the best ways to experience the country. Here are some main dishes in Jordan.</a:t>
            </a:r>
            <a:endParaRPr lang="ar-J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flag with a red triangle and white star&#10;&#10;Description automatically generated">
            <a:extLst>
              <a:ext uri="{FF2B5EF4-FFF2-40B4-BE49-F238E27FC236}">
                <a16:creationId xmlns:a16="http://schemas.microsoft.com/office/drawing/2014/main" id="{6CE7CF8B-C7BD-5401-201F-AC697B5853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226" r="21547"/>
          <a:stretch/>
        </p:blipFill>
        <p:spPr>
          <a:xfrm>
            <a:off x="5876818" y="10"/>
            <a:ext cx="6315182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23167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B7E13-62DA-8ADC-6B66-B64C0B3D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JO" sz="5400" b="1" dirty="0">
                <a:latin typeface="Arial" panose="020B0604020202020204" pitchFamily="34" charset="0"/>
                <a:cs typeface="Arial" panose="020B0604020202020204" pitchFamily="34" charset="0"/>
              </a:rPr>
              <a:t>ansaf: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B5A5B-2FC6-F763-624D-230A71BFD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Mansaf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the national dish of Jordan and known in </a:t>
            </a:r>
            <a:r>
              <a:rPr lang="en-US" sz="24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 over Jordan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This is a traditional Arab dish made of lamb and rice, cooked in boiled yogurt, and topped with almonds. </a:t>
            </a:r>
          </a:p>
          <a:p>
            <a:pPr marL="0" indent="0">
              <a:buNone/>
            </a:pPr>
            <a:r>
              <a:rPr lang="en-US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Mansaf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originated in Bedouin culture and many Jordanians still continue the tradition of eating this meal with their hands. </a:t>
            </a:r>
          </a:p>
          <a:p>
            <a:pPr marL="0" indent="0">
              <a:buNone/>
            </a:pPr>
            <a:r>
              <a:rPr lang="en-U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If you are attending a wedding or a big family gathering, </a:t>
            </a:r>
          </a:p>
          <a:p>
            <a:pPr marL="0" indent="0">
              <a:buNone/>
            </a:pPr>
            <a:r>
              <a:rPr lang="en-U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chances are high that </a:t>
            </a:r>
            <a:r>
              <a:rPr lang="en-US" sz="24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Mansaf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will be served! </a:t>
            </a:r>
            <a:endParaRPr lang="en-J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late of food with meat and rice&#10;&#10;Description automatically generated">
            <a:extLst>
              <a:ext uri="{FF2B5EF4-FFF2-40B4-BE49-F238E27FC236}">
                <a16:creationId xmlns:a16="http://schemas.microsoft.com/office/drawing/2014/main" id="{B9C98ADA-7D5F-36A3-C2DC-5FC809783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92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47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6C57B0-E7DE-F512-1E5D-0FBE8F9E4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JO" sz="5400" b="1" dirty="0">
                <a:latin typeface="Arial" panose="020B0604020202020204" pitchFamily="34" charset="0"/>
                <a:cs typeface="Arial" panose="020B0604020202020204" pitchFamily="34" charset="0"/>
              </a:rPr>
              <a:t>Lentil Soup</a:t>
            </a:r>
            <a:r>
              <a:rPr lang="en-JO" sz="5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73BD6-0F75-34A8-F0AB-A971DA5BA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On chilly days </a:t>
            </a:r>
            <a:r>
              <a:rPr lang="en-US" sz="2400" b="1" i="0" u="none" strike="noStrike" dirty="0">
                <a:effectLst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 Amman</a:t>
            </a:r>
            <a:r>
              <a:rPr lang="en-US" sz="2400" b="0" i="0" u="none" strike="noStrike" dirty="0">
                <a:effectLst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,  Lentil soup is very common in Jordan. It usually contains various Middle Eastern spices, lemon juice, and is served topped with crunchy croutons! </a:t>
            </a:r>
            <a:endParaRPr lang="en-JO" sz="2400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owl of soup with croutons on top&#10;&#10;Description automatically generated">
            <a:extLst>
              <a:ext uri="{FF2B5EF4-FFF2-40B4-BE49-F238E27FC236}">
                <a16:creationId xmlns:a16="http://schemas.microsoft.com/office/drawing/2014/main" id="{90DD0D80-8271-158A-7741-D43362399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92" b="-3"/>
          <a:stretch/>
        </p:blipFill>
        <p:spPr>
          <a:xfrm>
            <a:off x="7678443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89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58445A-8206-6114-FF52-30BDC6F9D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af-ZA" sz="5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Makmoura</a:t>
            </a:r>
            <a:br>
              <a:rPr lang="af-ZA" sz="5400" b="1" i="0" dirty="0">
                <a:effectLst/>
                <a:latin typeface="Figtree"/>
              </a:rPr>
            </a:br>
            <a:endParaRPr lang="ar-JO" sz="54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344F06-DED3-E2F0-BB53-BF19BE698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2899"/>
            <a:ext cx="6195317" cy="3320668"/>
          </a:xfrm>
        </p:spPr>
        <p:txBody>
          <a:bodyPr>
            <a:noAutofit/>
          </a:bodyPr>
          <a:lstStyle/>
          <a:p>
            <a:r>
              <a:rPr lang="en-US" sz="2400" b="0" i="0" dirty="0">
                <a:solidFill>
                  <a:srgbClr val="12141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is an old Jordanian-oriented dish, eaten mostly by people </a:t>
            </a:r>
            <a:r>
              <a:rPr lang="en-US" sz="2400" b="1" i="0" dirty="0">
                <a:solidFill>
                  <a:srgbClr val="12141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North Jordan like Irbid</a:t>
            </a:r>
            <a:r>
              <a:rPr lang="en-US" sz="2400" b="0" i="0" dirty="0">
                <a:solidFill>
                  <a:srgbClr val="12141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Some Jordanians might not even recognize it, nonetheless, it is a traditional Jordanian dish deeply rooted to the country life. </a:t>
            </a:r>
            <a:r>
              <a:rPr lang="en-US" sz="2400" b="0" i="1" dirty="0" err="1">
                <a:solidFill>
                  <a:srgbClr val="12141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Makmoura</a:t>
            </a:r>
            <a:r>
              <a:rPr lang="en-US" sz="2400" b="0" i="0" dirty="0">
                <a:solidFill>
                  <a:srgbClr val="12141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meaning buried, is exactly what it sounds like. Boiled chicken and onions are buried under a thick blanket of dough and cooked in the oven until well-done. It is later served in triangle pieces, exactly like cake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A plate of food on a table&#10;&#10;Description automatically generated">
            <a:extLst>
              <a:ext uri="{FF2B5EF4-FFF2-40B4-BE49-F238E27FC236}">
                <a16:creationId xmlns:a16="http://schemas.microsoft.com/office/drawing/2014/main" id="{44585FAB-16A7-C8E0-390E-33565752B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71" r="3701"/>
          <a:stretch/>
        </p:blipFill>
        <p:spPr>
          <a:xfrm>
            <a:off x="6359703" y="10"/>
            <a:ext cx="5830774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1275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6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26EB4-86C3-BCA7-0B73-40B235E9E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Jordanian sweets</a:t>
            </a:r>
            <a:br>
              <a:rPr lang="en-US" sz="61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JO" sz="6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0E804-1A88-5194-E62A-B8C52D959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7610068" cy="38221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b="1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Knafeh</a:t>
            </a:r>
            <a:r>
              <a:rPr lang="en-US" sz="2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a sweet and savory dessert that's made from shredded phyllo dough, cheese, and a syrup made from rose water and orange blossom water. The dish is topped with crushed pistachios and is typically served warm. </a:t>
            </a:r>
            <a:r>
              <a:rPr lang="en-US" sz="26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Knafeh</a:t>
            </a:r>
            <a:r>
              <a:rPr lang="en-US" sz="2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a popular dessert in Jordan, especially during holidays and special occasions</a:t>
            </a:r>
          </a:p>
          <a:p>
            <a:pPr marL="0" indent="0"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600" b="1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Qatayef</a:t>
            </a:r>
            <a:r>
              <a:rPr lang="en-US" sz="2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a sweet and delicate pastry that's typically filled with a mixture of cheese or nuts and drizzled with syrup. The pastry is shaped like a half-moon and can be fried or baked. </a:t>
            </a:r>
            <a:r>
              <a:rPr lang="en-US" sz="26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Qatayef</a:t>
            </a:r>
            <a:r>
              <a:rPr lang="en-US" sz="2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a popular dessert during the Muslim holiday of Ramadan.</a:t>
            </a:r>
            <a:endParaRPr lang="en-JO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JO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late of food on a white surface&#10;&#10;Description automatically generated">
            <a:extLst>
              <a:ext uri="{FF2B5EF4-FFF2-40B4-BE49-F238E27FC236}">
                <a16:creationId xmlns:a16="http://schemas.microsoft.com/office/drawing/2014/main" id="{A95DDDF8-0A8F-E1C3-8AC2-BF42B0AAA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"/>
          <a:stretch/>
        </p:blipFill>
        <p:spPr>
          <a:xfrm>
            <a:off x="8943129" y="3429000"/>
            <a:ext cx="2998475" cy="3104920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5" name="Picture 4" descr="A person holding a piece of pizza&#10;&#10;Description automatically generated">
            <a:extLst>
              <a:ext uri="{FF2B5EF4-FFF2-40B4-BE49-F238E27FC236}">
                <a16:creationId xmlns:a16="http://schemas.microsoft.com/office/drawing/2014/main" id="{A87628E7-22B9-F503-5818-EC2821847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08" r="-1" b="-1"/>
          <a:stretch/>
        </p:blipFill>
        <p:spPr>
          <a:xfrm>
            <a:off x="8141307" y="524540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80395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BF5DA5-EC90-11B5-F162-4222A4A1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Interview (video)</a:t>
            </a:r>
            <a:endParaRPr lang="en-JO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1E94B-ED03-0104-58C2-E62BACEE9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10451678" cy="411917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0" indent="0" algn="ctr"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0" indent="0" algn="ctr"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0" indent="0" algn="ctr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Click here and enjoy the Video for Information about our country’s famous traditional dishes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  <a:hlinkClick r:id="rId2"/>
              </a:rPr>
              <a:t></a:t>
            </a:r>
            <a:endParaRPr lang="en-JO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60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9286C0-5F4A-CEDD-7FD9-8742FC3E6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14708"/>
            <a:ext cx="3952468" cy="1099449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JO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3DF52-EAE9-8170-4CBB-119350ADD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6" y="2936714"/>
            <a:ext cx="6820516" cy="4035994"/>
          </a:xfrm>
        </p:spPr>
        <p:txBody>
          <a:bodyPr>
            <a:normAutofit fontScale="55000" lnSpcReduction="20000"/>
          </a:bodyPr>
          <a:lstStyle/>
          <a:p>
            <a:r>
              <a:rPr lang="af-ZA" sz="4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Jordanian Food | Main Dishes in Jordan (touristjordan.com)</a:t>
            </a:r>
            <a:endParaRPr lang="af-ZA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af-ZA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https://www.ciee.org/go-abroad/college-study-abroad/blog/have-sweet-tooth-jordan-has-you-covered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f-ZA" sz="4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https://www.amideastedabroad.org/home/pcolar-blog4</a:t>
            </a:r>
            <a:endParaRPr lang="af-ZA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af-ZA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10 Traditional Jordanian Dishes You Need to Try | Culture Trip (theculturetrip.com)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JO" sz="1400" dirty="0"/>
          </a:p>
        </p:txBody>
      </p:sp>
      <p:pic>
        <p:nvPicPr>
          <p:cNvPr id="5" name="Picture 4" descr="A wooden block with letters on it&#10;&#10;Description automatically generated">
            <a:extLst>
              <a:ext uri="{FF2B5EF4-FFF2-40B4-BE49-F238E27FC236}">
                <a16:creationId xmlns:a16="http://schemas.microsoft.com/office/drawing/2014/main" id="{ED7F0C89-BE5B-D5C7-81EB-431DE90D51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9591" r="23456" b="-1"/>
          <a:stretch/>
        </p:blipFill>
        <p:spPr>
          <a:xfrm>
            <a:off x="7048072" y="10"/>
            <a:ext cx="514240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0C69D8-947D-0119-FBD9-50136F6F8F27}"/>
              </a:ext>
            </a:extLst>
          </p:cNvPr>
          <p:cNvSpPr txBox="1"/>
          <p:nvPr/>
        </p:nvSpPr>
        <p:spPr>
          <a:xfrm>
            <a:off x="10467310" y="6657945"/>
            <a:ext cx="1724689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1">
            <a:spAutoFit/>
          </a:bodyPr>
          <a:lstStyle/>
          <a:p>
            <a:pPr algn="r">
              <a:spcAft>
                <a:spcPts val="600"/>
              </a:spcAft>
            </a:pPr>
            <a:r>
              <a:rPr lang="ar-JO" sz="700">
                <a:solidFill>
                  <a:srgbClr val="FFFFFF"/>
                </a:solidFill>
                <a:hlinkClick r:id="rId7" tooltip="https://www.thebluediamondgallery.com/wooden-tile/r/resourc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ar-JO" sz="700">
                <a:solidFill>
                  <a:srgbClr val="FFFFFF"/>
                </a:solidFill>
              </a:rPr>
              <a:t> by Unknown Author is licensed under </a:t>
            </a:r>
            <a:r>
              <a:rPr lang="ar-JO" sz="70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ar-JO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496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</TotalTime>
  <Words>485</Words>
  <Application>Microsoft Office PowerPoint</Application>
  <PresentationFormat>Widescreen</PresentationFormat>
  <Paragraphs>33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Figtree</vt:lpstr>
      <vt:lpstr>Office Theme</vt:lpstr>
      <vt:lpstr>Traditional Foods in Jordan</vt:lpstr>
      <vt:lpstr>Introduction</vt:lpstr>
      <vt:lpstr>Mansaf:</vt:lpstr>
      <vt:lpstr>Lentil Soup:</vt:lpstr>
      <vt:lpstr>Makmoura </vt:lpstr>
      <vt:lpstr>Jordanian sweets </vt:lpstr>
      <vt:lpstr>Interview (video)</vt:lpstr>
      <vt:lpstr>Resources: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Traditional Foods in Jordan</dc:title>
  <dc:creator>fadi almarai</dc:creator>
  <cp:lastModifiedBy>Dana Dhaher</cp:lastModifiedBy>
  <cp:revision>3</cp:revision>
  <dcterms:created xsi:type="dcterms:W3CDTF">2023-11-10T11:18:44Z</dcterms:created>
  <dcterms:modified xsi:type="dcterms:W3CDTF">2023-11-10T13:18:08Z</dcterms:modified>
</cp:coreProperties>
</file>