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notesMasterIdLst>
    <p:notesMasterId r:id="rId8"/>
  </p:notesMasterIdLst>
  <p:sldIdLst>
    <p:sldId id="256" r:id="rId2"/>
    <p:sldId id="260" r:id="rId3"/>
    <p:sldId id="257" r:id="rId4"/>
    <p:sldId id="259"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3" autoAdjust="0"/>
    <p:restoredTop sz="94660"/>
  </p:normalViewPr>
  <p:slideViewPr>
    <p:cSldViewPr snapToGrid="0">
      <p:cViewPr varScale="1">
        <p:scale>
          <a:sx n="61" d="100"/>
          <a:sy n="61" d="100"/>
        </p:scale>
        <p:origin x="100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A7B49-948E-48CB-91E6-65C538E9A96F}" type="datetimeFigureOut">
              <a:rPr lang="en-US" smtClean="0"/>
              <a:t>11/10/2023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6734C9-3C29-4E74-8C3C-808F7FCE996E}" type="slidenum">
              <a:rPr lang="en-US" smtClean="0"/>
              <a:t>‹#›</a:t>
            </a:fld>
            <a:endParaRPr lang="en-US"/>
          </a:p>
        </p:txBody>
      </p:sp>
    </p:spTree>
    <p:extLst>
      <p:ext uri="{BB962C8B-B14F-4D97-AF65-F5344CB8AC3E}">
        <p14:creationId xmlns:p14="http://schemas.microsoft.com/office/powerpoint/2010/main" val="2303043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6734C9-3C29-4E74-8C3C-808F7FCE996E}" type="slidenum">
              <a:rPr lang="en-US" smtClean="0"/>
              <a:t>4</a:t>
            </a:fld>
            <a:endParaRPr lang="en-US"/>
          </a:p>
        </p:txBody>
      </p:sp>
    </p:spTree>
    <p:extLst>
      <p:ext uri="{BB962C8B-B14F-4D97-AF65-F5344CB8AC3E}">
        <p14:creationId xmlns:p14="http://schemas.microsoft.com/office/powerpoint/2010/main" val="3966112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280474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7E9E80-BE21-4542-B54E-E29049BFA808}"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1938878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1493586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4252B-150A-4F80-AFE7-B6BA4628B7FE}"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2978298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1911844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47E9E80-BE21-4542-B54E-E29049BFA808}" type="datetimeFigureOut">
              <a:rPr lang="en-US" smtClean="0"/>
              <a:t>11/10/2023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215713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47E9E80-BE21-4542-B54E-E29049BFA808}" type="datetimeFigureOut">
              <a:rPr lang="en-US" smtClean="0"/>
              <a:t>11/10/2023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22483614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12721063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4150044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6747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747313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7E9E80-BE21-4542-B54E-E29049BFA808}"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1532757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7E9E80-BE21-4542-B54E-E29049BFA808}" type="datetimeFigureOut">
              <a:rPr lang="en-US" smtClean="0"/>
              <a:t>11/10/2023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184385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2338772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2925299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F47E9E80-BE21-4542-B54E-E29049BFA808}" type="datetimeFigureOut">
              <a:rPr lang="en-US" smtClean="0"/>
              <a:t>11/10/2023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1531924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7E9E80-BE21-4542-B54E-E29049BFA808}"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94252B-150A-4F80-AFE7-B6BA4628B7FE}" type="slidenum">
              <a:rPr lang="en-US" smtClean="0"/>
              <a:t>‹#›</a:t>
            </a:fld>
            <a:endParaRPr lang="en-US"/>
          </a:p>
        </p:txBody>
      </p:sp>
    </p:spTree>
    <p:extLst>
      <p:ext uri="{BB962C8B-B14F-4D97-AF65-F5344CB8AC3E}">
        <p14:creationId xmlns:p14="http://schemas.microsoft.com/office/powerpoint/2010/main" val="1467960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47E9E80-BE21-4542-B54E-E29049BFA808}" type="datetimeFigureOut">
              <a:rPr lang="en-US" smtClean="0"/>
              <a:t>11/10/2023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C94252B-150A-4F80-AFE7-B6BA4628B7FE}" type="slidenum">
              <a:rPr lang="en-US" smtClean="0"/>
              <a:t>‹#›</a:t>
            </a:fld>
            <a:endParaRPr lang="en-US"/>
          </a:p>
        </p:txBody>
      </p:sp>
    </p:spTree>
    <p:extLst>
      <p:ext uri="{BB962C8B-B14F-4D97-AF65-F5344CB8AC3E}">
        <p14:creationId xmlns:p14="http://schemas.microsoft.com/office/powerpoint/2010/main" val="399131533"/>
      </p:ext>
    </p:extLst>
  </p:cSld>
  <p:clrMap bg1="dk1" tx1="lt1" bg2="dk2" tx2="lt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 id="2147483879" r:id="rId16"/>
    <p:sldLayoutId id="2147483880"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WhatsApp_files/akhbaralaan.net.htm" TargetMode="External"/><Relationship Id="rId2" Type="http://schemas.openxmlformats.org/officeDocument/2006/relationships/hyperlink" Target="https://daqaeq.net/%D8%A3%D8%B3%D9%85%D8%A7%D8%A1-%D8%A3%D9%83%D9%84%D8%A7%D8%AA-%D8%B4%D8%B9%D8%A8%D9%8A%D8%A9-%D8%A7%D9%84%D8%A3%D8%B1%D8%AF%D9%86" TargetMode="External"/><Relationship Id="rId1" Type="http://schemas.openxmlformats.org/officeDocument/2006/relationships/slideLayout" Target="../slideLayouts/slideLayout2.xml"/><Relationship Id="rId6" Type="http://schemas.openxmlformats.org/officeDocument/2006/relationships/hyperlink" Target="WhatsApp_files/idkk.mhtml" TargetMode="External"/><Relationship Id="rId5" Type="http://schemas.openxmlformats.org/officeDocument/2006/relationships/hyperlink" Target="https://www.amideastedabroad.org/home/host-family-cookbook" TargetMode="External"/><Relationship Id="rId4" Type="http://schemas.openxmlformats.org/officeDocument/2006/relationships/hyperlink" Target="WhatsApp_files/makmoura.org.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89E7B-3830-3F4B-A126-2C3211669413}"/>
              </a:ext>
            </a:extLst>
          </p:cNvPr>
          <p:cNvSpPr>
            <a:spLocks noGrp="1"/>
          </p:cNvSpPr>
          <p:nvPr>
            <p:ph type="ctrTitle"/>
          </p:nvPr>
        </p:nvSpPr>
        <p:spPr/>
        <p:txBody>
          <a:bodyPr/>
          <a:lstStyle/>
          <a:p>
            <a:pPr algn="ctr"/>
            <a:r>
              <a:rPr lang="en-US" dirty="0">
                <a:latin typeface="Arial" panose="020B0604020202020204" pitchFamily="34" charset="0"/>
                <a:cs typeface="Arial" panose="020B0604020202020204" pitchFamily="34" charset="0"/>
              </a:rPr>
              <a:t>Traditional Jordanian Food</a:t>
            </a:r>
          </a:p>
        </p:txBody>
      </p:sp>
      <p:sp>
        <p:nvSpPr>
          <p:cNvPr id="3" name="Subtitle 2">
            <a:extLst>
              <a:ext uri="{FF2B5EF4-FFF2-40B4-BE49-F238E27FC236}">
                <a16:creationId xmlns:a16="http://schemas.microsoft.com/office/drawing/2014/main" id="{DCB3A457-94E9-BF6F-DE5F-2CEEAEB2843B}"/>
              </a:ext>
            </a:extLst>
          </p:cNvPr>
          <p:cNvSpPr>
            <a:spLocks noGrp="1"/>
          </p:cNvSpPr>
          <p:nvPr>
            <p:ph type="subTitle" idx="1"/>
          </p:nvPr>
        </p:nvSpPr>
        <p:spPr/>
        <p:txBody>
          <a:bodyPr>
            <a:normAutofit/>
          </a:bodyPr>
          <a:lstStyle/>
          <a:p>
            <a:r>
              <a:rPr lang="en-US" sz="2400" dirty="0">
                <a:latin typeface="Arial" panose="020B0604020202020204" pitchFamily="34" charset="0"/>
                <a:cs typeface="Arial" panose="020B0604020202020204" pitchFamily="34" charset="0"/>
              </a:rPr>
              <a:t>names: Natalie Elissa, hala halaseh,sanad hijazin , moneer bosheh</a:t>
            </a:r>
          </a:p>
        </p:txBody>
      </p:sp>
    </p:spTree>
    <p:extLst>
      <p:ext uri="{BB962C8B-B14F-4D97-AF65-F5344CB8AC3E}">
        <p14:creationId xmlns:p14="http://schemas.microsoft.com/office/powerpoint/2010/main" val="275461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85F61-BF8E-DA27-4B7B-3E06F91013F5}"/>
              </a:ext>
            </a:extLst>
          </p:cNvPr>
          <p:cNvSpPr>
            <a:spLocks noGrp="1"/>
          </p:cNvSpPr>
          <p:nvPr>
            <p:ph type="title"/>
          </p:nvPr>
        </p:nvSpPr>
        <p:spPr/>
        <p:txBody>
          <a:bodyPr/>
          <a:lstStyle/>
          <a:p>
            <a:pPr algn="ctr"/>
            <a:r>
              <a:rPr lang="en-US" sz="6600" dirty="0">
                <a:latin typeface="Arial" panose="020B0604020202020204" pitchFamily="34" charset="0"/>
                <a:cs typeface="Arial" panose="020B0604020202020204" pitchFamily="34" charset="0"/>
              </a:rPr>
              <a:t>Traditional foods in Jordan</a:t>
            </a:r>
          </a:p>
        </p:txBody>
      </p:sp>
      <p:sp>
        <p:nvSpPr>
          <p:cNvPr id="3" name="Text Placeholder 2">
            <a:extLst>
              <a:ext uri="{FF2B5EF4-FFF2-40B4-BE49-F238E27FC236}">
                <a16:creationId xmlns:a16="http://schemas.microsoft.com/office/drawing/2014/main" id="{F2115DCD-F1C5-DC54-821F-961891F826C8}"/>
              </a:ext>
            </a:extLst>
          </p:cNvPr>
          <p:cNvSpPr>
            <a:spLocks noGrp="1"/>
          </p:cNvSpPr>
          <p:nvPr>
            <p:ph type="body" idx="1"/>
          </p:nvPr>
        </p:nvSpPr>
        <p:spPr/>
        <p:txBody>
          <a:bodyPr/>
          <a:lstStyle/>
          <a:p>
            <a:r>
              <a:rPr lang="ar-JO" dirty="0"/>
              <a:t> </a:t>
            </a:r>
            <a:endParaRPr lang="en-US" dirty="0"/>
          </a:p>
        </p:txBody>
      </p:sp>
      <p:sp>
        <p:nvSpPr>
          <p:cNvPr id="4" name="Content Placeholder 3">
            <a:extLst>
              <a:ext uri="{FF2B5EF4-FFF2-40B4-BE49-F238E27FC236}">
                <a16:creationId xmlns:a16="http://schemas.microsoft.com/office/drawing/2014/main" id="{DC2F1D62-6102-F167-DA64-47EF17745FC3}"/>
              </a:ext>
            </a:extLst>
          </p:cNvPr>
          <p:cNvSpPr>
            <a:spLocks noGrp="1"/>
          </p:cNvSpPr>
          <p:nvPr>
            <p:ph sz="half" idx="2"/>
          </p:nvPr>
        </p:nvSpPr>
        <p:spPr/>
        <p:txBody>
          <a:bodyPr>
            <a:normAutofit lnSpcReduction="10000"/>
          </a:bodyPr>
          <a:lstStyle/>
          <a:p>
            <a:r>
              <a:rPr lang="en-US" sz="2400" dirty="0">
                <a:latin typeface="Arial" panose="020B0604020202020204" pitchFamily="34" charset="0"/>
                <a:cs typeface="Arial" panose="020B0604020202020204" pitchFamily="34" charset="0"/>
              </a:rPr>
              <a:t>There are many popular dishes in Jordan that the Jordanian people always eat that are considered the basis of the Jordanian trip. It can be prepared in an easy way in a short time with  simple ingredients and it is a complete meal rich in nutrients</a:t>
            </a:r>
          </a:p>
        </p:txBody>
      </p:sp>
      <p:sp>
        <p:nvSpPr>
          <p:cNvPr id="5" name="Text Placeholder 4">
            <a:extLst>
              <a:ext uri="{FF2B5EF4-FFF2-40B4-BE49-F238E27FC236}">
                <a16:creationId xmlns:a16="http://schemas.microsoft.com/office/drawing/2014/main" id="{452584A3-87FB-1D90-1808-036CD914DCD9}"/>
              </a:ext>
            </a:extLst>
          </p:cNvPr>
          <p:cNvSpPr>
            <a:spLocks noGrp="1"/>
          </p:cNvSpPr>
          <p:nvPr>
            <p:ph type="body" sz="quarter" idx="3"/>
          </p:nvPr>
        </p:nvSpPr>
        <p:spPr/>
        <p:txBody>
          <a:bodyPr/>
          <a:lstStyle/>
          <a:p>
            <a:r>
              <a:rPr lang="ar-JO" dirty="0"/>
              <a:t> </a:t>
            </a:r>
            <a:endParaRPr lang="en-US" dirty="0"/>
          </a:p>
        </p:txBody>
      </p:sp>
      <p:pic>
        <p:nvPicPr>
          <p:cNvPr id="8" name="Content Placeholder 7">
            <a:extLst>
              <a:ext uri="{FF2B5EF4-FFF2-40B4-BE49-F238E27FC236}">
                <a16:creationId xmlns:a16="http://schemas.microsoft.com/office/drawing/2014/main" id="{E39F0020-B0EF-07DA-ABAA-A153551756B9}"/>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7149551" y="1687513"/>
            <a:ext cx="4396338" cy="4396338"/>
          </a:xfrm>
        </p:spPr>
      </p:pic>
    </p:spTree>
    <p:extLst>
      <p:ext uri="{BB962C8B-B14F-4D97-AF65-F5344CB8AC3E}">
        <p14:creationId xmlns:p14="http://schemas.microsoft.com/office/powerpoint/2010/main" val="403331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119B4-19D7-B24F-66C0-26E7AB4C8A15}"/>
              </a:ext>
            </a:extLst>
          </p:cNvPr>
          <p:cNvSpPr>
            <a:spLocks noGrp="1"/>
          </p:cNvSpPr>
          <p:nvPr>
            <p:ph type="title"/>
          </p:nvPr>
        </p:nvSpPr>
        <p:spPr/>
        <p:txBody>
          <a:bodyPr>
            <a:noAutofit/>
          </a:bodyPr>
          <a:lstStyle/>
          <a:p>
            <a:pPr algn="ctr"/>
            <a:r>
              <a:rPr lang="en-US" sz="6000" dirty="0" err="1">
                <a:latin typeface="Arial" panose="020B0604020202020204" pitchFamily="34" charset="0"/>
                <a:cs typeface="Arial" panose="020B0604020202020204" pitchFamily="34" charset="0"/>
              </a:rPr>
              <a:t>Makmoora</a:t>
            </a:r>
            <a:endParaRPr lang="en-US" sz="6000" dirty="0">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5B1A316B-5435-60EF-E39C-DC43EA1E332F}"/>
              </a:ext>
            </a:extLst>
          </p:cNvPr>
          <p:cNvSpPr>
            <a:spLocks noGrp="1"/>
          </p:cNvSpPr>
          <p:nvPr>
            <p:ph type="body" sz="half" idx="2"/>
          </p:nvPr>
        </p:nvSpPr>
        <p:spPr/>
        <p:txBody>
          <a:bodyPr>
            <a:noAutofit/>
          </a:bodyPr>
          <a:lstStyle/>
          <a:p>
            <a:r>
              <a:rPr lang="en-US" sz="2400" dirty="0" err="1">
                <a:latin typeface="Arial" panose="020B0604020202020204" pitchFamily="34" charset="0"/>
                <a:cs typeface="Arial" panose="020B0604020202020204" pitchFamily="34" charset="0"/>
              </a:rPr>
              <a:t>Makmoora</a:t>
            </a:r>
            <a:r>
              <a:rPr lang="en-US" sz="2400" dirty="0">
                <a:latin typeface="Arial" panose="020B0604020202020204" pitchFamily="34" charset="0"/>
                <a:cs typeface="Arial" panose="020B0604020202020204" pitchFamily="34" charset="0"/>
              </a:rPr>
              <a:t> is a Jordanian chicken pie, where chicken and vegetables are stuffed in a thick dough and baked for hours. It is also an old and popular Jordanian dish known in the rural areas of northern Jordan, such as Ramtha, </a:t>
            </a:r>
            <a:r>
              <a:rPr lang="en-US" sz="2400" dirty="0" err="1">
                <a:latin typeface="Arial" panose="020B0604020202020204" pitchFamily="34" charset="0"/>
                <a:cs typeface="Arial" panose="020B0604020202020204" pitchFamily="34" charset="0"/>
              </a:rPr>
              <a:t>Huwwara</a:t>
            </a:r>
            <a:r>
              <a:rPr lang="en-US" sz="2400" dirty="0">
                <a:latin typeface="Arial" panose="020B0604020202020204" pitchFamily="34" charset="0"/>
                <a:cs typeface="Arial" panose="020B0604020202020204" pitchFamily="34" charset="0"/>
              </a:rPr>
              <a:t>, and Irbid.</a:t>
            </a:r>
          </a:p>
        </p:txBody>
      </p:sp>
      <p:pic>
        <p:nvPicPr>
          <p:cNvPr id="13" name="Picture Placeholder 12">
            <a:extLst>
              <a:ext uri="{FF2B5EF4-FFF2-40B4-BE49-F238E27FC236}">
                <a16:creationId xmlns:a16="http://schemas.microsoft.com/office/drawing/2014/main" id="{D36266BF-AEB0-440D-7847-B6AA18FAB004}"/>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23784" r="23784"/>
          <a:stretch>
            <a:fillRect/>
          </a:stretch>
        </p:blipFill>
        <p:spPr>
          <a:xfrm>
            <a:off x="7359445" y="1673942"/>
            <a:ext cx="3913575" cy="4572000"/>
          </a:xfrm>
        </p:spPr>
      </p:pic>
    </p:spTree>
    <p:extLst>
      <p:ext uri="{BB962C8B-B14F-4D97-AF65-F5344CB8AC3E}">
        <p14:creationId xmlns:p14="http://schemas.microsoft.com/office/powerpoint/2010/main" val="4177010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0B292-B3E1-CE02-CB4F-DD67EADBC6E7}"/>
              </a:ext>
            </a:extLst>
          </p:cNvPr>
          <p:cNvSpPr>
            <a:spLocks noGrp="1"/>
          </p:cNvSpPr>
          <p:nvPr>
            <p:ph type="title"/>
          </p:nvPr>
        </p:nvSpPr>
        <p:spPr/>
        <p:txBody>
          <a:bodyPr/>
          <a:lstStyle/>
          <a:p>
            <a:pPr algn="ctr"/>
            <a:r>
              <a:rPr lang="en-US" sz="8000" dirty="0">
                <a:latin typeface="Arial" panose="020B0604020202020204" pitchFamily="34" charset="0"/>
                <a:cs typeface="Arial" panose="020B0604020202020204" pitchFamily="34" charset="0"/>
              </a:rPr>
              <a:t>Zarb</a:t>
            </a:r>
          </a:p>
        </p:txBody>
      </p:sp>
      <p:sp>
        <p:nvSpPr>
          <p:cNvPr id="3" name="Content Placeholder 2">
            <a:extLst>
              <a:ext uri="{FF2B5EF4-FFF2-40B4-BE49-F238E27FC236}">
                <a16:creationId xmlns:a16="http://schemas.microsoft.com/office/drawing/2014/main" id="{A3F34C5F-C836-FC40-3BD3-896CD73395D5}"/>
              </a:ext>
            </a:extLst>
          </p:cNvPr>
          <p:cNvSpPr>
            <a:spLocks noGrp="1"/>
          </p:cNvSpPr>
          <p:nvPr>
            <p:ph idx="1"/>
          </p:nvPr>
        </p:nvSpPr>
        <p:spPr>
          <a:xfrm>
            <a:off x="5773276" y="1801336"/>
            <a:ext cx="6243270" cy="4542504"/>
          </a:xfrm>
        </p:spPr>
        <p:txBody>
          <a:bodyPr>
            <a:normAutofit fontScale="85000" lnSpcReduction="20000"/>
          </a:bodyPr>
          <a:lstStyle/>
          <a:p>
            <a:r>
              <a:rPr lang="en-US" sz="2800" dirty="0">
                <a:latin typeface="Arial" panose="020B0604020202020204" pitchFamily="34" charset="0"/>
                <a:cs typeface="Arial" panose="020B0604020202020204" pitchFamily="34" charset="0"/>
              </a:rPr>
              <a:t>Ingredients to make Zarb:</a:t>
            </a:r>
          </a:p>
          <a:p>
            <a:r>
              <a:rPr lang="en-US" sz="2800" dirty="0">
                <a:latin typeface="Arial" panose="020B0604020202020204" pitchFamily="34" charset="0"/>
                <a:cs typeface="Arial" panose="020B0604020202020204" pitchFamily="34" charset="0"/>
              </a:rPr>
              <a:t> chicken cut into four parts</a:t>
            </a:r>
          </a:p>
          <a:p>
            <a:r>
              <a:rPr lang="en-US" sz="2800" dirty="0">
                <a:latin typeface="Arial" panose="020B0604020202020204" pitchFamily="34" charset="0"/>
                <a:cs typeface="Arial" panose="020B0604020202020204" pitchFamily="34" charset="0"/>
              </a:rPr>
              <a:t>A cup of sliced ​​onions</a:t>
            </a:r>
          </a:p>
          <a:p>
            <a:r>
              <a:rPr lang="en-US" sz="2800" dirty="0">
                <a:latin typeface="Arial" panose="020B0604020202020204" pitchFamily="34" charset="0"/>
                <a:cs typeface="Arial" panose="020B0604020202020204" pitchFamily="34" charset="0"/>
              </a:rPr>
              <a:t>A spoonful of minced ginger and garlic</a:t>
            </a:r>
          </a:p>
          <a:p>
            <a:r>
              <a:rPr lang="en-US" sz="2800" dirty="0">
                <a:latin typeface="Arial" panose="020B0604020202020204" pitchFamily="34" charset="0"/>
                <a:cs typeface="Arial" panose="020B0604020202020204" pitchFamily="34" charset="0"/>
              </a:rPr>
              <a:t>Half a cup of curd</a:t>
            </a:r>
          </a:p>
          <a:p>
            <a:r>
              <a:rPr lang="en-US" sz="2800" dirty="0">
                <a:latin typeface="Arial" panose="020B0604020202020204" pitchFamily="34" charset="0"/>
                <a:cs typeface="Arial" panose="020B0604020202020204" pitchFamily="34" charset="0"/>
              </a:rPr>
              <a:t>Half a kilo of potatoes</a:t>
            </a:r>
          </a:p>
          <a:p>
            <a:r>
              <a:rPr lang="en-US" sz="2800" dirty="0">
                <a:latin typeface="Arial" panose="020B0604020202020204" pitchFamily="34" charset="0"/>
                <a:cs typeface="Arial" panose="020B0604020202020204" pitchFamily="34" charset="0"/>
              </a:rPr>
              <a:t>Cumin, cardamom, and mixed spices, half suspended</a:t>
            </a:r>
          </a:p>
          <a:p>
            <a:r>
              <a:rPr lang="en-US" sz="2800" dirty="0">
                <a:latin typeface="Arial" panose="020B0604020202020204" pitchFamily="34" charset="0"/>
                <a:cs typeface="Arial" panose="020B0604020202020204" pitchFamily="34" charset="0"/>
              </a:rPr>
              <a:t>Five tablespoons of oil</a:t>
            </a:r>
          </a:p>
          <a:p>
            <a:r>
              <a:rPr lang="en-US" sz="2800" dirty="0">
                <a:latin typeface="Arial" panose="020B0604020202020204" pitchFamily="34" charset="0"/>
                <a:cs typeface="Arial" panose="020B0604020202020204" pitchFamily="34" charset="0"/>
              </a:rPr>
              <a:t>Two and a half cups of rice</a:t>
            </a:r>
          </a:p>
          <a:p>
            <a:r>
              <a:rPr lang="en-US" sz="2800" dirty="0">
                <a:latin typeface="Arial" panose="020B0604020202020204" pitchFamily="34" charset="0"/>
                <a:cs typeface="Arial" panose="020B0604020202020204" pitchFamily="34" charset="0"/>
              </a:rPr>
              <a:t>Saffron, table salt and black pepper</a:t>
            </a:r>
          </a:p>
        </p:txBody>
      </p:sp>
      <p:sp>
        <p:nvSpPr>
          <p:cNvPr id="4" name="Text Placeholder 3">
            <a:extLst>
              <a:ext uri="{FF2B5EF4-FFF2-40B4-BE49-F238E27FC236}">
                <a16:creationId xmlns:a16="http://schemas.microsoft.com/office/drawing/2014/main" id="{38BE64E2-1DBC-9FA5-F1EC-A42ADDD20512}"/>
              </a:ext>
            </a:extLst>
          </p:cNvPr>
          <p:cNvSpPr>
            <a:spLocks noGrp="1"/>
          </p:cNvSpPr>
          <p:nvPr>
            <p:ph type="body" sz="half" idx="2"/>
          </p:nvPr>
        </p:nvSpPr>
        <p:spPr>
          <a:xfrm>
            <a:off x="427703" y="2976716"/>
            <a:ext cx="4128314" cy="3728720"/>
          </a:xfrm>
        </p:spPr>
        <p:txBody>
          <a:bodyPr>
            <a:normAutofit/>
          </a:bodyPr>
          <a:lstStyle/>
          <a:p>
            <a:r>
              <a:rPr lang="en-US" sz="2400" dirty="0">
                <a:latin typeface="Arial" panose="020B0604020202020204" pitchFamily="34" charset="0"/>
                <a:cs typeface="Arial" panose="020B0604020202020204" pitchFamily="34" charset="0"/>
              </a:rPr>
              <a:t>Zarb is a Jordanian Bedouin dish, and it is one of the ancient dishes famous in southern Jordan, such as Wadi Rum.</a:t>
            </a:r>
          </a:p>
        </p:txBody>
      </p:sp>
      <p:pic>
        <p:nvPicPr>
          <p:cNvPr id="6" name="Picture 5">
            <a:extLst>
              <a:ext uri="{FF2B5EF4-FFF2-40B4-BE49-F238E27FC236}">
                <a16:creationId xmlns:a16="http://schemas.microsoft.com/office/drawing/2014/main" id="{5D60D528-EB31-F4C8-81BE-5B5A75EC14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7522" y="4898758"/>
            <a:ext cx="3628495" cy="1887794"/>
          </a:xfrm>
          <a:prstGeom prst="rect">
            <a:avLst/>
          </a:prstGeom>
        </p:spPr>
      </p:pic>
    </p:spTree>
    <p:extLst>
      <p:ext uri="{BB962C8B-B14F-4D97-AF65-F5344CB8AC3E}">
        <p14:creationId xmlns:p14="http://schemas.microsoft.com/office/powerpoint/2010/main" val="2856129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5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5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500"/>
                                        <p:tgtEl>
                                          <p:spTgt spid="3">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500"/>
                                        <p:tgtEl>
                                          <p:spTgt spid="3">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500"/>
                                        <p:tgtEl>
                                          <p:spTgt spid="3">
                                            <p:txEl>
                                              <p:pRg st="8" end="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Effect transition="in" filter="fade">
                                      <p:cBhvr>
                                        <p:cTn id="6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A80EA-31D1-4402-EE3A-78FDF8662CFF}"/>
              </a:ext>
            </a:extLst>
          </p:cNvPr>
          <p:cNvSpPr>
            <a:spLocks noGrp="1"/>
          </p:cNvSpPr>
          <p:nvPr>
            <p:ph type="title"/>
          </p:nvPr>
        </p:nvSpPr>
        <p:spPr/>
        <p:txBody>
          <a:bodyPr/>
          <a:lstStyle/>
          <a:p>
            <a:pPr algn="ctr"/>
            <a:r>
              <a:rPr lang="en-US" sz="6600" dirty="0">
                <a:latin typeface="Arial" panose="020B0604020202020204" pitchFamily="34" charset="0"/>
                <a:cs typeface="Arial" panose="020B0604020202020204" pitchFamily="34" charset="0"/>
              </a:rPr>
              <a:t>Mujaddara</a:t>
            </a:r>
          </a:p>
        </p:txBody>
      </p:sp>
      <p:sp>
        <p:nvSpPr>
          <p:cNvPr id="3" name="Text Placeholder 2">
            <a:extLst>
              <a:ext uri="{FF2B5EF4-FFF2-40B4-BE49-F238E27FC236}">
                <a16:creationId xmlns:a16="http://schemas.microsoft.com/office/drawing/2014/main" id="{EEF1A31C-39DE-F8F2-8D68-157BB82A2408}"/>
              </a:ext>
            </a:extLst>
          </p:cNvPr>
          <p:cNvSpPr>
            <a:spLocks noGrp="1"/>
          </p:cNvSpPr>
          <p:nvPr>
            <p:ph type="body" idx="1"/>
          </p:nvPr>
        </p:nvSpPr>
        <p:spPr/>
        <p:txBody>
          <a:bodyPr/>
          <a:lstStyle/>
          <a:p>
            <a:r>
              <a:rPr lang="ar-JO" dirty="0"/>
              <a:t> </a:t>
            </a:r>
            <a:endParaRPr lang="en-US" dirty="0"/>
          </a:p>
        </p:txBody>
      </p:sp>
      <p:sp>
        <p:nvSpPr>
          <p:cNvPr id="4" name="Content Placeholder 3">
            <a:extLst>
              <a:ext uri="{FF2B5EF4-FFF2-40B4-BE49-F238E27FC236}">
                <a16:creationId xmlns:a16="http://schemas.microsoft.com/office/drawing/2014/main" id="{5E1BE571-4540-EA7A-3BFA-54EFD71F93B6}"/>
              </a:ext>
            </a:extLst>
          </p:cNvPr>
          <p:cNvSpPr>
            <a:spLocks noGrp="1"/>
          </p:cNvSpPr>
          <p:nvPr>
            <p:ph sz="half" idx="2"/>
          </p:nvPr>
        </p:nvSpPr>
        <p:spPr/>
        <p:txBody>
          <a:bodyPr>
            <a:noAutofit/>
          </a:bodyPr>
          <a:lstStyle/>
          <a:p>
            <a:r>
              <a:rPr lang="en-US" sz="2400" dirty="0">
                <a:latin typeface="Arial" panose="020B0604020202020204" pitchFamily="34" charset="0"/>
                <a:cs typeface="Arial" panose="020B0604020202020204" pitchFamily="34" charset="0"/>
              </a:rPr>
              <a:t>Mujaddara is one of the famous dishes in central Jordan, such as Madaba. It is made from lentils and rice and is characterized by its high benefits and low cost. Lentils are considered one of the richest legumes and contain a high percentage of iron.</a:t>
            </a:r>
          </a:p>
        </p:txBody>
      </p:sp>
      <p:sp>
        <p:nvSpPr>
          <p:cNvPr id="5" name="Text Placeholder 4">
            <a:extLst>
              <a:ext uri="{FF2B5EF4-FFF2-40B4-BE49-F238E27FC236}">
                <a16:creationId xmlns:a16="http://schemas.microsoft.com/office/drawing/2014/main" id="{C7883D9A-4C1F-616A-6425-0A740A2E8E6F}"/>
              </a:ext>
            </a:extLst>
          </p:cNvPr>
          <p:cNvSpPr>
            <a:spLocks noGrp="1"/>
          </p:cNvSpPr>
          <p:nvPr>
            <p:ph type="body" sz="quarter" idx="3"/>
          </p:nvPr>
        </p:nvSpPr>
        <p:spPr/>
        <p:txBody>
          <a:bodyPr/>
          <a:lstStyle/>
          <a:p>
            <a:r>
              <a:rPr lang="ar-JO" dirty="0"/>
              <a:t>  </a:t>
            </a:r>
            <a:endParaRPr lang="en-US" dirty="0"/>
          </a:p>
        </p:txBody>
      </p:sp>
      <p:pic>
        <p:nvPicPr>
          <p:cNvPr id="8" name="Content Placeholder 7">
            <a:extLst>
              <a:ext uri="{FF2B5EF4-FFF2-40B4-BE49-F238E27FC236}">
                <a16:creationId xmlns:a16="http://schemas.microsoft.com/office/drawing/2014/main" id="{2ABC1AA1-D635-FF13-A4CB-03C4C47700C8}"/>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6290331" y="2323607"/>
            <a:ext cx="5302852" cy="3535234"/>
          </a:xfrm>
        </p:spPr>
      </p:pic>
    </p:spTree>
    <p:extLst>
      <p:ext uri="{BB962C8B-B14F-4D97-AF65-F5344CB8AC3E}">
        <p14:creationId xmlns:p14="http://schemas.microsoft.com/office/powerpoint/2010/main" val="2354903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fade">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413C3-B674-B814-B11F-C3727373D5B7}"/>
              </a:ext>
            </a:extLst>
          </p:cNvPr>
          <p:cNvSpPr>
            <a:spLocks noGrp="1"/>
          </p:cNvSpPr>
          <p:nvPr>
            <p:ph type="title"/>
          </p:nvPr>
        </p:nvSpPr>
        <p:spPr/>
        <p:txBody>
          <a:bodyPr/>
          <a:lstStyle/>
          <a:p>
            <a:pPr algn="ctr"/>
            <a:r>
              <a:rPr lang="en-US" sz="6600" dirty="0">
                <a:latin typeface="Arial" panose="020B0604020202020204" pitchFamily="34" charset="0"/>
                <a:cs typeface="Arial" panose="020B0604020202020204" pitchFamily="34" charset="0"/>
              </a:rPr>
              <a:t>Trusted resources</a:t>
            </a:r>
          </a:p>
        </p:txBody>
      </p:sp>
      <p:sp>
        <p:nvSpPr>
          <p:cNvPr id="3" name="Content Placeholder 2">
            <a:extLst>
              <a:ext uri="{FF2B5EF4-FFF2-40B4-BE49-F238E27FC236}">
                <a16:creationId xmlns:a16="http://schemas.microsoft.com/office/drawing/2014/main" id="{CAB6DC5A-309B-790A-62EE-6AADCFD44BD1}"/>
              </a:ext>
            </a:extLst>
          </p:cNvPr>
          <p:cNvSpPr>
            <a:spLocks noGrp="1"/>
          </p:cNvSpPr>
          <p:nvPr>
            <p:ph idx="1"/>
          </p:nvPr>
        </p:nvSpPr>
        <p:spPr/>
        <p:txBody>
          <a:bodyPr>
            <a:normAutofit fontScale="62500" lnSpcReduction="20000"/>
          </a:bodyPr>
          <a:lstStyle/>
          <a:p>
            <a:r>
              <a:rPr lang="en-US" sz="2900" dirty="0">
                <a:latin typeface="Arial" panose="020B0604020202020204" pitchFamily="34" charset="0"/>
                <a:cs typeface="Arial" panose="020B0604020202020204" pitchFamily="34" charset="0"/>
                <a:hlinkClick r:id="rId2"/>
              </a:rPr>
              <a:t>https://daqaeq.net/%D8%A3%D8%B3%D9%85%D8%A7%D8%A1-%D8%A3%D9%83%D9%84%D8%A7%D8%AA-%D8%B4%D8%B9%D8%A8%D9%8A%D8%A9-%D8%A7%D9%84%D8%A3%D8%B1%D8%AF%D9%86</a:t>
            </a: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hlinkClick r:id="rId3" action="ppaction://hlinkfile"/>
              </a:rPr>
              <a:t>akhbaralaan.net</a:t>
            </a:r>
            <a:endParaRPr lang="en-US" sz="2900" dirty="0">
              <a:latin typeface="Arial" panose="020B0604020202020204" pitchFamily="34" charset="0"/>
              <a:cs typeface="Arial" panose="020B0604020202020204" pitchFamily="34" charset="0"/>
              <a:hlinkClick r:id="rId4" action="ppaction://hlinkfile"/>
            </a:endParaRPr>
          </a:p>
          <a:p>
            <a:r>
              <a:rPr lang="en-US" sz="2900" dirty="0">
                <a:latin typeface="Arial" panose="020B0604020202020204" pitchFamily="34" charset="0"/>
                <a:cs typeface="Arial" panose="020B0604020202020204" pitchFamily="34" charset="0"/>
                <a:hlinkClick r:id="rId4" action="ppaction://hlinkfile"/>
              </a:rPr>
              <a:t>https://ar.m.wikipedia.org/wiki/%D9%85%D9%83%D9%85%D9%88%D8%B1%D8%A9_(%D8%B7%D8%B9%D8%A7%D9%85)#:~:text=%D8%A7%D9%84%D9%85%D9%83%D9%85%D9%88%D8%B1%D8%A9%20%D9%87%D9%88%20%D8%B7%D8%A8%D9%82%20%D8%A3%D8%B1%D8%AF%D9%86%D9%8A%20%D9%85%D9%86,%D9%88%D8%AD%D9%88%D8%A7%D8%B1%D8%A9%20%D9%88%D9%82%D8%B1%D9%89%20%D8%B4%D9%85%D8%A7%D9%84%20%D9%85%D8%AD%D8%A7%D9%81%D8%B8%D8%A9%20%D8%A5%D8%B1%D8%A8%D8%AF.</a:t>
            </a: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hlinkClick r:id="rId5"/>
              </a:rPr>
              <a:t>https://www.amideastedabroad.org/home/host-family-cookbook</a:t>
            </a: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hlinkClick r:id="rId6" action="ppaction://hlinkfile"/>
              </a:rPr>
              <a:t>https://holycowvegan.net</a:t>
            </a:r>
            <a:endParaRPr lang="en-US" sz="29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59982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1998</TotalTime>
  <Words>538</Words>
  <Application>Microsoft Office PowerPoint</Application>
  <PresentationFormat>Widescreen</PresentationFormat>
  <Paragraphs>31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Century Gothic</vt:lpstr>
      <vt:lpstr>Wingdings 3</vt:lpstr>
      <vt:lpstr>Ion</vt:lpstr>
      <vt:lpstr>Traditional Jordanian Food</vt:lpstr>
      <vt:lpstr>Traditional foods in Jordan</vt:lpstr>
      <vt:lpstr>Makmoora</vt:lpstr>
      <vt:lpstr>Zarb</vt:lpstr>
      <vt:lpstr>Mujaddara</vt:lpstr>
      <vt:lpstr>Trusted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Elissa</dc:creator>
  <cp:lastModifiedBy>Natalie Elissa</cp:lastModifiedBy>
  <cp:revision>49</cp:revision>
  <cp:lastPrinted>2023-11-08T04:48:19Z</cp:lastPrinted>
  <dcterms:created xsi:type="dcterms:W3CDTF">2023-11-04T15:45:32Z</dcterms:created>
  <dcterms:modified xsi:type="dcterms:W3CDTF">2023-11-10T12:23:06Z</dcterms:modified>
</cp:coreProperties>
</file>