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9" r:id="rId4"/>
    <p:sldId id="261" r:id="rId5"/>
    <p:sldId id="262" r:id="rId6"/>
    <p:sldId id="263" r:id="rId7"/>
    <p:sldId id="266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89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21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99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72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5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50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22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1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2281A-047F-4DF6-8EF8-3F7FDBCA3392}" type="datetimeFigureOut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51763-A137-4017-83D3-125323000C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3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7924" y="1438275"/>
            <a:ext cx="7686675" cy="11239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Traditional Food In Jordan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1375" y="3783013"/>
            <a:ext cx="5610225" cy="97948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Farouq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Saif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Lia,Maria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 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31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420" y="1694915"/>
            <a:ext cx="6376254" cy="4252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050" y="1781175"/>
            <a:ext cx="4229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Food is a very important aspect within the Jordanian culture. In most villages, meals are a community event with  the immediate and extended family present. In addition, food is commonly used by Jordanians to express their hospitality and generosity.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1224" y="523340"/>
            <a:ext cx="7686675" cy="79057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Traditional Food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Jordan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03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163" y="370935"/>
            <a:ext cx="3775344" cy="1250832"/>
          </a:xfrm>
        </p:spPr>
        <p:txBody>
          <a:bodyPr/>
          <a:lstStyle/>
          <a:p>
            <a:pPr algn="ctr"/>
            <a:r>
              <a:rPr lang="en-US" b="1" dirty="0" err="1" smtClean="0">
                <a:cs typeface="+mn-cs"/>
              </a:rPr>
              <a:t>Mansaf</a:t>
            </a:r>
            <a:r>
              <a:rPr lang="en-US" b="1" dirty="0" smtClean="0">
                <a:cs typeface="+mn-cs"/>
              </a:rPr>
              <a:t/>
            </a:r>
            <a:br>
              <a:rPr lang="en-US" b="1" dirty="0" smtClean="0">
                <a:cs typeface="+mn-cs"/>
              </a:rPr>
            </a:br>
            <a:r>
              <a:rPr lang="ar-JO" dirty="0" smtClean="0">
                <a:cs typeface="+mn-cs"/>
              </a:rPr>
              <a:t>منسف</a:t>
            </a:r>
            <a:endParaRPr lang="en-US" dirty="0"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510" y="1621767"/>
            <a:ext cx="4356338" cy="4356338"/>
          </a:xfrm>
        </p:spPr>
        <p:txBody>
          <a:bodyPr>
            <a:normAutofit/>
          </a:bodyPr>
          <a:lstStyle/>
          <a:p>
            <a:pPr algn="ctr"/>
            <a:endParaRPr lang="ar-JO" b="0" i="0" dirty="0" smtClean="0">
              <a:effectLst/>
              <a:latin typeface="proximo-nova"/>
            </a:endParaRPr>
          </a:p>
          <a:p>
            <a:pPr algn="ctr"/>
            <a:r>
              <a:rPr lang="en-US" sz="2400" b="0" i="0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 dish of rice, lamb, and a dry yoghurt made into a sauce called </a:t>
            </a:r>
            <a:r>
              <a:rPr lang="en-US" sz="24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jameed</a:t>
            </a:r>
            <a:r>
              <a:rPr lang="en-US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It’s not only one of the </a:t>
            </a:r>
            <a:r>
              <a:rPr lang="en-US" sz="2400" b="0" i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400" b="0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most beloved Jordanian foods, but it’s also considered the national dish of Jordan.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Salt and Al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Karak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are popular to make the best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Jordan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طريقة عمل منسف اللحم - أكلات اللحوم -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923925"/>
            <a:ext cx="6836568" cy="455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8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559684" cy="1181819"/>
          </a:xfrm>
        </p:spPr>
        <p:txBody>
          <a:bodyPr/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Makmoura</a:t>
            </a:r>
            <a:r>
              <a:rPr lang="ar-JO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ar-JO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 smtClean="0">
                <a:latin typeface="Arial" panose="020B0604020202020204" pitchFamily="34" charset="0"/>
                <a:cs typeface="Arial" panose="020B0604020202020204" pitchFamily="34" charset="0"/>
              </a:rPr>
              <a:t>مكمورة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622" y="1789982"/>
            <a:ext cx="4267050" cy="4308894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Makmoura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by </a:t>
            </a:r>
            <a:r>
              <a:rPr lang="en-US" sz="24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alternating layers of dough with lamb or chicken, onions and an array of seeds and beloved regional spices such as sumac and </a:t>
            </a:r>
            <a:r>
              <a:rPr lang="en-US" sz="2400" dirty="0" smtClean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cumin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Makmoura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one of the old and famous popular dishes in 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Jordan,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Ramtha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Irbid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حول العالم مع شهرزاد: المكمورة الأردنية • Saf-Instant Algéri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833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603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723586" cy="12076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ashoof</a:t>
            </a: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>
                <a:latin typeface="Arial" panose="020B0604020202020204" pitchFamily="34" charset="0"/>
                <a:cs typeface="Arial" panose="020B0604020202020204" pitchFamily="34" charset="0"/>
              </a:rPr>
              <a:t>الرشوف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0332" y="1880559"/>
            <a:ext cx="4442604" cy="4157931"/>
          </a:xfrm>
        </p:spPr>
        <p:txBody>
          <a:bodyPr>
            <a:normAutofit/>
          </a:bodyPr>
          <a:lstStyle/>
          <a:p>
            <a:pPr algn="ctr"/>
            <a:endParaRPr lang="en-US" sz="1800" dirty="0" smtClean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Rashoof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traditional Jordanian soup that is typically made with a combination of </a:t>
            </a:r>
            <a:r>
              <a:rPr lang="en-US" sz="24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lentils, fried onions, </a:t>
            </a:r>
            <a:r>
              <a:rPr lang="en-US" sz="2400" dirty="0" err="1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jameed</a:t>
            </a:r>
            <a:r>
              <a:rPr lang="en-US" sz="2400" dirty="0">
                <a:solidFill>
                  <a:srgbClr val="040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(dried goat's or ewe's milk yogurt), yogurt, water, and chicken stock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4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2400" dirty="0" err="1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Rashoof</a:t>
            </a:r>
            <a:r>
              <a:rPr lang="en-US" sz="24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winter dish, and very popular in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Al-Salt City</a:t>
            </a:r>
            <a:endParaRPr lang="ar-JO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8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الرشوف #الأردني|أكلة تراثية شعبية| A popular Jordanian recipe| Rashoof -  YouTube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r="1437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0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668246"/>
            <a:ext cx="3932237" cy="1069975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Fateet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JO" dirty="0" smtClean="0">
                <a:cs typeface="+mn-cs"/>
              </a:rPr>
              <a:t>الفتيت</a:t>
            </a:r>
            <a:endParaRPr lang="en-US" dirty="0"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2694" y="1613139"/>
            <a:ext cx="4572000" cy="4511615"/>
          </a:xfrm>
        </p:spPr>
        <p:txBody>
          <a:bodyPr>
            <a:normAutofit/>
          </a:bodyPr>
          <a:lstStyle/>
          <a:p>
            <a:pPr fontAlgn="base"/>
            <a:endParaRPr lang="en-US" sz="1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Fateet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a popular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dish spread among the Bedouins of the 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Jordanian desert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from the center, north, and south. 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 similar to 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mansaf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except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it does not contain rice, and its contents are meat cooked with milk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shrak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bread only.</a:t>
            </a:r>
          </a:p>
          <a:p>
            <a:endParaRPr lang="en-US" sz="24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Chicken And Rice Fatteh (Fatet Jaj) - Rouba Shahin Middle Eastern Cooki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" r="78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11-08 at 22.39.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3431" y="278141"/>
            <a:ext cx="5905499" cy="58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902315"/>
          </a:xfrm>
        </p:spPr>
        <p:txBody>
          <a:bodyPr>
            <a:normAutofit lnSpcReduction="10000"/>
          </a:bodyPr>
          <a:lstStyle/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en.m.wikipedia.org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ch.unesco.org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inghussein.gov.jo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eachtheworld.org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353" y="1914975"/>
            <a:ext cx="5121216" cy="256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149</Words>
  <Application>Microsoft Office PowerPoint</Application>
  <PresentationFormat>Widescreen</PresentationFormat>
  <Paragraphs>34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proximo-nova</vt:lpstr>
      <vt:lpstr>Office Theme</vt:lpstr>
      <vt:lpstr>Traditional Food In Jordan</vt:lpstr>
      <vt:lpstr>PowerPoint Presentation</vt:lpstr>
      <vt:lpstr>Mansaf منسف</vt:lpstr>
      <vt:lpstr>Makmoura مكمورة</vt:lpstr>
      <vt:lpstr>Al-Rashoof الرشوف</vt:lpstr>
      <vt:lpstr>Al-Fateet الفتيت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Food In Jordan</dc:title>
  <dc:creator>Palestine</dc:creator>
  <cp:lastModifiedBy>Palestine</cp:lastModifiedBy>
  <cp:revision>24</cp:revision>
  <dcterms:created xsi:type="dcterms:W3CDTF">2023-10-11T17:34:39Z</dcterms:created>
  <dcterms:modified xsi:type="dcterms:W3CDTF">2023-11-08T20:58:00Z</dcterms:modified>
</cp:coreProperties>
</file>