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CC4D219-0F21-4819-9D41-1C7B62DCCFF6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7C4046B-3511-4E15-A9AF-167A57E5A23F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84818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D219-0F21-4819-9D41-1C7B62DCCFF6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046B-3511-4E15-A9AF-167A57E5A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52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D219-0F21-4819-9D41-1C7B62DCCFF6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046B-3511-4E15-A9AF-167A57E5A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7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D219-0F21-4819-9D41-1C7B62DCCFF6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046B-3511-4E15-A9AF-167A57E5A23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9783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D219-0F21-4819-9D41-1C7B62DCCFF6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046B-3511-4E15-A9AF-167A57E5A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71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D219-0F21-4819-9D41-1C7B62DCCFF6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046B-3511-4E15-A9AF-167A57E5A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53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D219-0F21-4819-9D41-1C7B62DCCFF6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046B-3511-4E15-A9AF-167A57E5A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8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D219-0F21-4819-9D41-1C7B62DCCFF6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046B-3511-4E15-A9AF-167A57E5A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8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D219-0F21-4819-9D41-1C7B62DCCFF6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046B-3511-4E15-A9AF-167A57E5A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8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D219-0F21-4819-9D41-1C7B62DCCFF6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046B-3511-4E15-A9AF-167A57E5A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9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D219-0F21-4819-9D41-1C7B62DCCFF6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046B-3511-4E15-A9AF-167A57E5A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D219-0F21-4819-9D41-1C7B62DCCFF6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046B-3511-4E15-A9AF-167A57E5A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82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D219-0F21-4819-9D41-1C7B62DCCFF6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046B-3511-4E15-A9AF-167A57E5A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07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D219-0F21-4819-9D41-1C7B62DCCFF6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046B-3511-4E15-A9AF-167A57E5A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47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D219-0F21-4819-9D41-1C7B62DCCFF6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046B-3511-4E15-A9AF-167A57E5A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20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D219-0F21-4819-9D41-1C7B62DCCFF6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046B-3511-4E15-A9AF-167A57E5A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88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D219-0F21-4819-9D41-1C7B62DCCFF6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046B-3511-4E15-A9AF-167A57E5A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3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CC4D219-0F21-4819-9D41-1C7B62DCCFF6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7C4046B-3511-4E15-A9AF-167A57E5A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7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565DA-0917-448C-BC30-D3F118B68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Wedding in Jordan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13CEDB-36F7-47CF-9E1E-202330CB42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Done by Karam </a:t>
            </a:r>
            <a:r>
              <a:rPr lang="en-US" dirty="0" err="1"/>
              <a:t>Hijazeen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987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D3E99-8BA2-4461-A1B5-CFBEAF972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Henna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4B06D8-56ED-47F0-9F1E-63474A896CF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017060" y="2093265"/>
            <a:ext cx="6938682" cy="359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18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3AF61-FA03-4C78-8872-D48C56FC6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Dabkeh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C121B-C4EA-42DF-ADD6-20C3FB73EA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86A6BAD-9575-480A-A5BA-B1F3BBADE1D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32575" y="2321860"/>
            <a:ext cx="4265566" cy="270734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8F42B4-85F1-4BF7-BE75-1409296C8B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50BD475-23A4-4372-B440-89A92EACE3E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5630495" y="2178424"/>
            <a:ext cx="4790921" cy="319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20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BB455-8032-4ECC-A673-B251EEDB1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Zafeh</a:t>
            </a:r>
            <a:r>
              <a:rPr lang="en-US" dirty="0"/>
              <a:t>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48BB2D1-E961-462D-A42F-ECA4C5EEF8E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00518" y="2063750"/>
            <a:ext cx="6705600" cy="33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310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78</TotalTime>
  <Words>10</Words>
  <Application>Microsoft Office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Impact</vt:lpstr>
      <vt:lpstr>Main Event</vt:lpstr>
      <vt:lpstr>Wedding in Jordan </vt:lpstr>
      <vt:lpstr>Henna</vt:lpstr>
      <vt:lpstr>Dabkeh</vt:lpstr>
      <vt:lpstr>Zafeh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Wedding in Jordan</dc:title>
  <dc:creator>J.AlNunu</dc:creator>
  <cp:lastModifiedBy>J.AlNunu</cp:lastModifiedBy>
  <cp:revision>6</cp:revision>
  <dcterms:created xsi:type="dcterms:W3CDTF">2023-11-09T07:46:26Z</dcterms:created>
  <dcterms:modified xsi:type="dcterms:W3CDTF">2023-11-09T09:04:59Z</dcterms:modified>
</cp:coreProperties>
</file>