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60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0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9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9306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10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260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19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12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9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9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5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2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4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1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5B433-14CE-4E8A-A3C1-2CB5E552114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CC12BE-0056-4F29-843E-D36E9C53F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6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8.wdp"/><Relationship Id="rId5" Type="http://schemas.openxmlformats.org/officeDocument/2006/relationships/image" Target="../media/image14.png"/><Relationship Id="rId4" Type="http://schemas.microsoft.com/office/2007/relationships/hdphoto" Target="../media/hdphoto7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o.org/agroecology/knowledge/10-elements/culture-food-traditions/en/?page=27&amp;ipp=5&amp;tx_dynalist_pi1%5Bpar%5D=YToxOntzOjE6IkwiO3M6MToiNyI7fQ%3D%3D" TargetMode="External"/><Relationship Id="rId2" Type="http://schemas.openxmlformats.org/officeDocument/2006/relationships/hyperlink" Target="https://www.betterhealth.vic.gov.au/health/healthyliving/food-and-celebr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mayadeen.net/reports/%D8%A7%D9%84%D8%AC%D8%B9%D8%A7%D8%A8%D9%8A%D9%84:-%D8%A3%D8%B4%D9%87%D8%B1-%D8%B7%D8%A8%D9%82-%D9%81%D9%8A-%D8%B9%D8%AC%D9%84%D9%88%D9%86-%D8%A7%D9%84%D8%A3%D8%B1%D8%AF%D9%86%D9%8A%D8%A9" TargetMode="External"/><Relationship Id="rId5" Type="http://schemas.openxmlformats.org/officeDocument/2006/relationships/hyperlink" Target="https://girleatworld.net/jordan-food/" TargetMode="External"/><Relationship Id="rId4" Type="http://schemas.openxmlformats.org/officeDocument/2006/relationships/hyperlink" Target="http://www.kinghussein.gov.jo/facts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32039-C6DC-E658-FD1C-D20BBD7D4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164" y="452186"/>
            <a:ext cx="9598856" cy="2387600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Culture and Tradition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FEF91-2C07-9DD6-5179-02774AC19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5519" y="2820571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Global Perspective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8A1758-827E-F0FB-ED6F-8030945A5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61" y="314200"/>
            <a:ext cx="2567878" cy="916238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4E9E61A7-4764-16D8-DBF3-71D7D66BB633}"/>
              </a:ext>
            </a:extLst>
          </p:cNvPr>
          <p:cNvSpPr txBox="1">
            <a:spLocks/>
          </p:cNvSpPr>
          <p:nvPr/>
        </p:nvSpPr>
        <p:spPr>
          <a:xfrm>
            <a:off x="492736" y="4429919"/>
            <a:ext cx="4316436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By: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Rakan Sawalha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Ramez Fanek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Evan Hanania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Fadi Qdies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15 Jordan Foods You Must Try on Your First Trip - Jordan Traveler">
            <a:extLst>
              <a:ext uri="{FF2B5EF4-FFF2-40B4-BE49-F238E27FC236}">
                <a16:creationId xmlns:a16="http://schemas.microsoft.com/office/drawing/2014/main" id="{3F1BC520-BDDC-6F33-D5F9-0888967EB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86" b="100000" l="3273" r="100000">
                        <a14:foregroundMark x1="58909" y1="18579" x2="58909" y2="18579"/>
                        <a14:foregroundMark x1="66545" y1="19126" x2="66545" y2="19126"/>
                        <a14:foregroundMark x1="67636" y1="96175" x2="67636" y2="961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073" y="3870721"/>
            <a:ext cx="4827927" cy="282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66426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7443DE-87B9-B79E-C115-1C2279F9D198}"/>
              </a:ext>
            </a:extLst>
          </p:cNvPr>
          <p:cNvSpPr txBox="1"/>
          <p:nvPr/>
        </p:nvSpPr>
        <p:spPr>
          <a:xfrm>
            <a:off x="635131" y="5285850"/>
            <a:ext cx="88324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Food is eaten for sustenance, but what and how it's eaten is part of 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country’s culture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1D8008B4-0E50-A0DB-DD96-E87EF5DEB0D0}"/>
              </a:ext>
            </a:extLst>
          </p:cNvPr>
          <p:cNvSpPr/>
          <p:nvPr/>
        </p:nvSpPr>
        <p:spPr>
          <a:xfrm>
            <a:off x="1191064" y="1201193"/>
            <a:ext cx="2672862" cy="1955408"/>
          </a:xfrm>
          <a:prstGeom prst="wedgeRoundRectCallout">
            <a:avLst>
              <a:gd name="adj1" fmla="val -33093"/>
              <a:gd name="adj2" fmla="val 11072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 you eat meat? Chicken or is Fish your favorite?</a:t>
            </a:r>
          </a:p>
          <a:p>
            <a:pPr algn="ctr"/>
            <a:endParaRPr lang="en-US" sz="2400" dirty="0"/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2BFF439F-7813-F1C9-F7D9-11652ACC02C8}"/>
              </a:ext>
            </a:extLst>
          </p:cNvPr>
          <p:cNvSpPr/>
          <p:nvPr/>
        </p:nvSpPr>
        <p:spPr>
          <a:xfrm>
            <a:off x="7301132" y="1714778"/>
            <a:ext cx="2504050" cy="1714222"/>
          </a:xfrm>
          <a:prstGeom prst="wedgeRoundRectCallout">
            <a:avLst>
              <a:gd name="adj1" fmla="val 45089"/>
              <a:gd name="adj2" fmla="val 8301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n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eat rice? Or Pasta? Maybe potatoes? </a:t>
            </a:r>
          </a:p>
          <a:p>
            <a:pPr algn="ctr"/>
            <a:endParaRPr lang="en-US" sz="2400" dirty="0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9CF9F541-E9E4-A459-4998-8D61EFD341AC}"/>
              </a:ext>
            </a:extLst>
          </p:cNvPr>
          <p:cNvSpPr/>
          <p:nvPr/>
        </p:nvSpPr>
        <p:spPr>
          <a:xfrm>
            <a:off x="4192172" y="422031"/>
            <a:ext cx="2672862" cy="1955409"/>
          </a:xfrm>
          <a:prstGeom prst="wedgeRoundRectCallout">
            <a:avLst>
              <a:gd name="adj1" fmla="val 4230"/>
              <a:gd name="adj2" fmla="val 97032"/>
              <a:gd name="adj3" fmla="val 16667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 eat dinner in lunch time?</a:t>
            </a:r>
          </a:p>
          <a:p>
            <a:pPr algn="ctr"/>
            <a:endParaRPr lang="en-US" sz="2400" dirty="0"/>
          </a:p>
        </p:txBody>
      </p:sp>
      <p:pic>
        <p:nvPicPr>
          <p:cNvPr id="2052" name="Picture 4" descr="Scientist Albert Einstein Cartoon Character With Callout 7642089 Vector Art  at Vecteezy">
            <a:extLst>
              <a:ext uri="{FF2B5EF4-FFF2-40B4-BE49-F238E27FC236}">
                <a16:creationId xmlns:a16="http://schemas.microsoft.com/office/drawing/2014/main" id="{76A534A0-727E-899C-14D0-243E10F80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89778" l="0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70" y="32145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eople Thinking With Lightbulb In The Speech Bubblecloud Callout For Human  Face Expression Or Emotion Conceptsused To Compose Teaching Materials In A  Set That Expresses Emotions Stock Illustration - Download Image Now -">
            <a:extLst>
              <a:ext uri="{FF2B5EF4-FFF2-40B4-BE49-F238E27FC236}">
                <a16:creationId xmlns:a16="http://schemas.microsoft.com/office/drawing/2014/main" id="{84F4C6A8-B530-AFDB-E4BD-C7C6EE724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368" y="2608298"/>
            <a:ext cx="3495748" cy="280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Girl with callout Stock Vector by ©interactimages 11882389">
            <a:extLst>
              <a:ext uri="{FF2B5EF4-FFF2-40B4-BE49-F238E27FC236}">
                <a16:creationId xmlns:a16="http://schemas.microsoft.com/office/drawing/2014/main" id="{24BAB13D-D07F-24E1-3BB6-B6D4BF224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253" y="2659156"/>
            <a:ext cx="2858819" cy="262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84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0AAC-3D8C-7302-F6B2-9F2ADBCA5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42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Food Traditions in Jordan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3FA43F-0AAB-FD93-8390-2BC36B9A4163}"/>
              </a:ext>
            </a:extLst>
          </p:cNvPr>
          <p:cNvSpPr txBox="1"/>
          <p:nvPr/>
        </p:nvSpPr>
        <p:spPr>
          <a:xfrm>
            <a:off x="578860" y="1755200"/>
            <a:ext cx="84807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Food is an important part of any country in the world. It can unite and strengthen community bonds and helps to maintain a common identity among a group of people.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78990D-A2FC-714B-3350-BBBEF6DFFA76}"/>
              </a:ext>
            </a:extLst>
          </p:cNvPr>
          <p:cNvSpPr txBox="1"/>
          <p:nvPr/>
        </p:nvSpPr>
        <p:spPr>
          <a:xfrm>
            <a:off x="578860" y="3429000"/>
            <a:ext cx="85966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 is a core components of human heritage. Hence, culture and food traditions play a central role in society and in shaping human behavior.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51925C-FEAD-C74A-017F-049D05458E27}"/>
              </a:ext>
            </a:extLst>
          </p:cNvPr>
          <p:cNvSpPr txBox="1"/>
          <p:nvPr/>
        </p:nvSpPr>
        <p:spPr>
          <a:xfrm>
            <a:off x="677334" y="4933740"/>
            <a:ext cx="85966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Lets dig deeper into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Food Traditions in our beloved Jordan!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10F2260-82ED-50FB-D645-93C848230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71" b="100000" l="0" r="100000">
                        <a14:foregroundMark x1="14486" y1="51271" x2="14486" y2="51271"/>
                        <a14:foregroundMark x1="15421" y1="52119" x2="15421" y2="52119"/>
                        <a14:foregroundMark x1="69159" y1="35593" x2="69159" y2="35593"/>
                        <a14:foregroundMark x1="60280" y1="34322" x2="60280" y2="34322"/>
                        <a14:foregroundMark x1="77570" y1="36441" x2="77570" y2="36441"/>
                        <a14:foregroundMark x1="69626" y1="37712" x2="69626" y2="37712"/>
                        <a14:foregroundMark x1="63551" y1="36441" x2="63551" y2="36441"/>
                        <a14:foregroundMark x1="78037" y1="35593" x2="78037" y2="35593"/>
                        <a14:foregroundMark x1="73832" y1="35169" x2="73832" y2="35169"/>
                        <a14:foregroundMark x1="73364" y1="34322" x2="73364" y2="34322"/>
                        <a14:foregroundMark x1="72430" y1="33898" x2="72430" y2="33898"/>
                        <a14:foregroundMark x1="64486" y1="36017" x2="64486" y2="36017"/>
                        <a14:foregroundMark x1="54206" y1="34322" x2="54206" y2="34322"/>
                        <a14:foregroundMark x1="67290" y1="34746" x2="67290" y2="34746"/>
                        <a14:foregroundMark x1="67290" y1="34746" x2="67290" y2="34746"/>
                        <a14:foregroundMark x1="67290" y1="34746" x2="67290" y2="34746"/>
                        <a14:foregroundMark x1="67290" y1="34746" x2="67290" y2="34746"/>
                        <a14:foregroundMark x1="67290" y1="34746" x2="67290" y2="34746"/>
                        <a14:foregroundMark x1="67290" y1="34746" x2="67290" y2="34746"/>
                        <a14:foregroundMark x1="67290" y1="34746" x2="67290" y2="347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068" y="128074"/>
            <a:ext cx="2897944" cy="319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264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587B-A74D-A748-B930-AD678218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725" y="440788"/>
            <a:ext cx="8596668" cy="1320800"/>
          </a:xfrm>
        </p:spPr>
        <p:txBody>
          <a:bodyPr/>
          <a:lstStyle/>
          <a:p>
            <a:r>
              <a:rPr lang="en-US" dirty="0"/>
              <a:t>Food Traditions in Karak!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F15B74-E29E-F6E4-9E9B-D835C24A3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25" y="1316837"/>
            <a:ext cx="994024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Mansaf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national dish of Jordan is Mansaf: lamb seasoned with aromatic herbs, cooked in yoghurt, and served with huge quantities of rice.</a:t>
            </a:r>
          </a:p>
        </p:txBody>
      </p:sp>
      <p:pic>
        <p:nvPicPr>
          <p:cNvPr id="5" name="Picture 2" descr="15 Jordan Foods You Must Try on Your First Trip - Jordan Traveler">
            <a:extLst>
              <a:ext uri="{FF2B5EF4-FFF2-40B4-BE49-F238E27FC236}">
                <a16:creationId xmlns:a16="http://schemas.microsoft.com/office/drawing/2014/main" id="{70533C49-65DC-AA2D-FAA8-984411C8A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6" b="100000" l="3273" r="100000">
                        <a14:foregroundMark x1="58909" y1="18579" x2="58909" y2="18579"/>
                        <a14:foregroundMark x1="66545" y1="19126" x2="66545" y2="19126"/>
                        <a14:foregroundMark x1="67636" y1="96175" x2="67636" y2="961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173" y="2594928"/>
            <a:ext cx="5113827" cy="275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Simplified map of the governorate / district of Karak in Jordan with Arabic  for Karak. Isolated vector file.:: موقع تصميمي">
            <a:extLst>
              <a:ext uri="{FF2B5EF4-FFF2-40B4-BE49-F238E27FC236}">
                <a16:creationId xmlns:a16="http://schemas.microsoft.com/office/drawing/2014/main" id="{62C309AA-241E-510B-3F30-7F07D83B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1718879" cy="171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طريقة عمل رشوف اردني على طريقتي 🌸 على اصولها بطريقة سهلة وسريعة من ياسمين  العلي - كوكباد">
            <a:extLst>
              <a:ext uri="{FF2B5EF4-FFF2-40B4-BE49-F238E27FC236}">
                <a16:creationId xmlns:a16="http://schemas.microsoft.com/office/drawing/2014/main" id="{2914E847-9E62-A65C-7995-6F6EFA662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19850" y1="83069" x2="19850" y2="83069"/>
                        <a14:foregroundMark x1="14232" y1="67196" x2="14232" y2="67196"/>
                        <a14:foregroundMark x1="12734" y1="53439" x2="12734" y2="53439"/>
                        <a14:foregroundMark x1="11236" y1="40741" x2="11236" y2="40741"/>
                        <a14:foregroundMark x1="14981" y1="29630" x2="14981" y2="29630"/>
                        <a14:foregroundMark x1="20599" y1="19048" x2="20599" y2="19048"/>
                        <a14:foregroundMark x1="13483" y1="73016" x2="13483" y2="73016"/>
                        <a14:foregroundMark x1="11610" y1="61905" x2="11610" y2="61905"/>
                        <a14:foregroundMark x1="77903" y1="14815" x2="77903" y2="14815"/>
                        <a14:foregroundMark x1="85393" y1="35450" x2="85393" y2="35450"/>
                        <a14:foregroundMark x1="91760" y1="68783" x2="91760" y2="68783"/>
                        <a14:foregroundMark x1="76779" y1="68254" x2="76779" y2="68254"/>
                        <a14:foregroundMark x1="85393" y1="68783" x2="85393" y2="68783"/>
                        <a14:foregroundMark x1="96255" y1="71429" x2="96255" y2="71429"/>
                        <a14:foregroundMark x1="10487" y1="50794" x2="10487" y2="50794"/>
                        <a14:foregroundMark x1="10112" y1="38095" x2="10112" y2="38095"/>
                        <a14:foregroundMark x1="10112" y1="56614" x2="10112" y2="56614"/>
                        <a14:foregroundMark x1="12734" y1="77249" x2="12734" y2="77249"/>
                        <a14:backgroundMark x1="5993" y1="91005" x2="5993" y2="910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27127">
            <a:off x="-269781" y="4315841"/>
            <a:ext cx="2820561" cy="21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2F287FF-92D6-D40E-0340-91532FABA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693" y="3719837"/>
            <a:ext cx="511382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Rashouf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Adding the same yogurt essence used in cooking mansaf to a blend of lentils, groats, and wheat.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587B-A74D-A748-B930-AD678218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725" y="440788"/>
            <a:ext cx="8596668" cy="1320800"/>
          </a:xfrm>
        </p:spPr>
        <p:txBody>
          <a:bodyPr/>
          <a:lstStyle/>
          <a:p>
            <a:r>
              <a:rPr lang="en-US" dirty="0"/>
              <a:t>Food Traditions in Aqaba!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F15B74-E29E-F6E4-9E9B-D835C24A3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13" y="1718879"/>
            <a:ext cx="994024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Sayadieh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Also known as rice and fish,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made with warm spices, caramelized onions, and fried white fish.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3" name="Picture 7" descr="طبخ #سمك #صيادية_سمك #صيادية_عقباوية طريقة الصيادية العقباوية 🌟 - YouTube">
            <a:extLst>
              <a:ext uri="{FF2B5EF4-FFF2-40B4-BE49-F238E27FC236}">
                <a16:creationId xmlns:a16="http://schemas.microsoft.com/office/drawing/2014/main" id="{443B65A4-2598-74CE-4101-135332822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32836"/>
            <a:ext cx="3699664" cy="207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صيادية صياد Sayadiat Sayyad | Aqaba">
            <a:extLst>
              <a:ext uri="{FF2B5EF4-FFF2-40B4-BE49-F238E27FC236}">
                <a16:creationId xmlns:a16="http://schemas.microsoft.com/office/drawing/2014/main" id="{8B0A1D5F-D82B-D634-1306-629B1629F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590" y="4032836"/>
            <a:ext cx="3465561" cy="259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Simplified map of the governorate / district of Aqaba in Jordan with Arabic  for Aqaba. Isolated vector file.:: موقع تصميمي">
            <a:extLst>
              <a:ext uri="{FF2B5EF4-FFF2-40B4-BE49-F238E27FC236}">
                <a16:creationId xmlns:a16="http://schemas.microsoft.com/office/drawing/2014/main" id="{8FFB8C93-AF99-4F3B-4C6F-4D636FB56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106" y="65281"/>
            <a:ext cx="1485451" cy="207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04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31CBE64-351A-DFD0-139E-5F9D0C992C2F}"/>
              </a:ext>
            </a:extLst>
          </p:cNvPr>
          <p:cNvSpPr txBox="1">
            <a:spLocks/>
          </p:cNvSpPr>
          <p:nvPr/>
        </p:nvSpPr>
        <p:spPr>
          <a:xfrm>
            <a:off x="416097" y="45375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More Foods in Irbid!</a:t>
            </a:r>
          </a:p>
        </p:txBody>
      </p:sp>
      <p:pic>
        <p:nvPicPr>
          <p:cNvPr id="6148" name="Picture 4" descr="Simplified map of the governorate / district of Irbid in Jordan with Arabic  for Irbid. Isolated vector file.:: tasmeemME.com">
            <a:extLst>
              <a:ext uri="{FF2B5EF4-FFF2-40B4-BE49-F238E27FC236}">
                <a16:creationId xmlns:a16="http://schemas.microsoft.com/office/drawing/2014/main" id="{CFC87270-D692-C165-8119-684CBEABD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7395"/>
            <a:ext cx="1837237" cy="211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B81616F-4A3E-1F80-B2C0-7EA948575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097" y="1708269"/>
            <a:ext cx="99402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Makmourah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985FD0-B6F7-7692-2A3C-F39FBBAB609F}"/>
              </a:ext>
            </a:extLst>
          </p:cNvPr>
          <p:cNvSpPr txBox="1"/>
          <p:nvPr/>
        </p:nvSpPr>
        <p:spPr>
          <a:xfrm>
            <a:off x="416097" y="2828835"/>
            <a:ext cx="6450036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Because it depends heavily on olive oil, its mainly prepared during specific seasons. It is cooked with local flour and meat with mashed onions and olive oil, in many layers.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56" name="Picture 12" descr="مكموره أردنيه بطريقه... - Ymiiiii. اطيب الوصفات Ola Tashman | Facebook">
            <a:extLst>
              <a:ext uri="{FF2B5EF4-FFF2-40B4-BE49-F238E27FC236}">
                <a16:creationId xmlns:a16="http://schemas.microsoft.com/office/drawing/2014/main" id="{85A59B34-E91F-70AF-E6D4-B7DB2F3EF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455" r="100000">
                        <a14:foregroundMark x1="22545" y1="72678" x2="22545" y2="72678"/>
                        <a14:foregroundMark x1="17455" y1="74317" x2="17455" y2="74317"/>
                        <a14:foregroundMark x1="20364" y1="58470" x2="20364" y2="584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299" y="2605868"/>
            <a:ext cx="4495992" cy="299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طريقة المكمورة الأصلية بعدة أشكال وأنواع .. والفرق بين الاردنية والفلسطينية  | المرسال">
            <a:extLst>
              <a:ext uri="{FF2B5EF4-FFF2-40B4-BE49-F238E27FC236}">
                <a16:creationId xmlns:a16="http://schemas.microsoft.com/office/drawing/2014/main" id="{45E0F436-C5A8-0F41-439D-03CC84DEC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89297">
                        <a14:foregroundMark x1="83486" y1="61039" x2="83486" y2="61039"/>
                        <a14:foregroundMark x1="80734" y1="61688" x2="80734" y2="61688"/>
                        <a14:foregroundMark x1="84098" y1="82468" x2="84098" y2="82468"/>
                        <a14:foregroundMark x1="84098" y1="94805" x2="84098" y2="94805"/>
                        <a14:foregroundMark x1="82263" y1="92208" x2="82263" y2="92208"/>
                        <a14:foregroundMark x1="81651" y1="84416" x2="81651" y2="84416"/>
                        <a14:foregroundMark x1="77064" y1="83117" x2="77064" y2="83117"/>
                        <a14:foregroundMark x1="84404" y1="72078" x2="84404" y2="72078"/>
                        <a14:foregroundMark x1="82875" y1="75325" x2="82875" y2="75325"/>
                        <a14:backgroundMark x1="62691" y1="5195" x2="62691" y2="51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115" y="4965063"/>
            <a:ext cx="3921153" cy="184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82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31CBE64-351A-DFD0-139E-5F9D0C992C2F}"/>
              </a:ext>
            </a:extLst>
          </p:cNvPr>
          <p:cNvSpPr txBox="1">
            <a:spLocks/>
          </p:cNvSpPr>
          <p:nvPr/>
        </p:nvSpPr>
        <p:spPr>
          <a:xfrm>
            <a:off x="416097" y="45375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53272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CBD5-1147-F672-92CD-A6D7BC75A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3BB68-E64E-0F92-42A1-E0944D2BF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https://www.betterhealth.vic.gov.au/health/healthyliving/food-and-celebrations</a:t>
            </a:r>
            <a:endParaRPr lang="en-US" dirty="0"/>
          </a:p>
          <a:p>
            <a:r>
              <a:rPr lang="en-US" dirty="0">
                <a:hlinkClick r:id="rId3"/>
              </a:rPr>
              <a:t>https://www.fao.org/agroecology/knowledge/10-elements/culture-food-traditions/en/?page=27&amp;ipp=5&amp;tx_dynalist_pi1%5Bpar%5D=YToxOntzOjE6IkwiO3M6MToiNyI7fQ%3D%3D</a:t>
            </a:r>
            <a:endParaRPr lang="en-US" dirty="0"/>
          </a:p>
          <a:p>
            <a:r>
              <a:rPr lang="en-US" dirty="0">
                <a:hlinkClick r:id="rId4"/>
              </a:rPr>
              <a:t>http://www.kinghussein.gov.jo/facts3.html</a:t>
            </a:r>
            <a:endParaRPr lang="en-US" dirty="0"/>
          </a:p>
          <a:p>
            <a:r>
              <a:rPr lang="en-US" sz="1800" dirty="0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5"/>
              </a:rPr>
              <a:t>https://girleatworld.net/jordan-food/</a:t>
            </a:r>
            <a:endParaRPr lang="ar-JO" sz="1800" dirty="0">
              <a:solidFill>
                <a:srgbClr val="00B0F0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6"/>
              </a:rPr>
              <a:t>https://www.almayadeen.net/reports/%D8%A7%D9%84%D8%AC%D8%B9%D8%A7%D8%A8%D9%8A%D9%84:-%D8%A3%D8%B4%D9%87%D8%B1-%D8%B7%D8%A8%D9%82-%D9%81%D9%8A-%D8%B9%D8%AC%D9%84%D9%88%D9%86-%D8%A7%D9%84%D8%A3%D8%B1%D8%AF%D9%86%D9%8A%D8%A9</a:t>
            </a:r>
            <a:endParaRPr lang="ar-JO" sz="1800" dirty="0">
              <a:solidFill>
                <a:srgbClr val="00B0F0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</a:endParaRPr>
          </a:p>
          <a:p>
            <a:endParaRPr lang="en-US" sz="1800" dirty="0">
              <a:solidFill>
                <a:srgbClr val="00B0F0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492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881</TotalTime>
  <Words>440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Roboto</vt:lpstr>
      <vt:lpstr>Times New Roman</vt:lpstr>
      <vt:lpstr>Trebuchet MS</vt:lpstr>
      <vt:lpstr>Wingdings 3</vt:lpstr>
      <vt:lpstr>Facet</vt:lpstr>
      <vt:lpstr>Culture and Tradition</vt:lpstr>
      <vt:lpstr>PowerPoint Presentation</vt:lpstr>
      <vt:lpstr>Food Traditions in Jordan</vt:lpstr>
      <vt:lpstr>Food Traditions in Karak!</vt:lpstr>
      <vt:lpstr>Food Traditions in Aqaba!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and Tradition</dc:title>
  <dc:creator>user</dc:creator>
  <cp:lastModifiedBy>user</cp:lastModifiedBy>
  <cp:revision>5</cp:revision>
  <dcterms:created xsi:type="dcterms:W3CDTF">2023-11-08T17:57:22Z</dcterms:created>
  <dcterms:modified xsi:type="dcterms:W3CDTF">2023-11-09T08:38:49Z</dcterms:modified>
</cp:coreProperties>
</file>