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68" r:id="rId4"/>
    <p:sldId id="269" r:id="rId5"/>
    <p:sldId id="270" r:id="rId6"/>
    <p:sldId id="263" r:id="rId7"/>
    <p:sldId id="264" r:id="rId8"/>
    <p:sldId id="271" r:id="rId9"/>
    <p:sldId id="272" r:id="rId10"/>
    <p:sldId id="273" r:id="rId11"/>
    <p:sldId id="27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F2F0"/>
    <a:srgbClr val="18DE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5" d="100"/>
          <a:sy n="65" d="100"/>
        </p:scale>
        <p:origin x="716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F5804-9138-A9E5-DA7F-9D3653521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0C6F93-4DB1-7142-35EF-AA02356E01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D2996-92AA-32D7-BEDD-DD2AB67EA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6EA2-ACDA-4B9E-9B24-8BC4695CE48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8D298-3818-C4C4-F92A-397EE9708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1BC78-570F-970F-5A55-B5C0329ED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B5CF-B7FB-44E9-9F68-ABA4B74C6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4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EC5AF-1D95-B427-4B29-4811192DE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A8DC40-97A5-B025-5350-E4911A260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24A71-7FE5-ECF7-9106-23FDC25FE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6EA2-ACDA-4B9E-9B24-8BC4695CE48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7FC03-E6FA-6186-9E82-3CBB2235F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E1BAB-D651-1164-A820-F93DC8792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B5CF-B7FB-44E9-9F68-ABA4B74C6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7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0570A0-0CE0-91C0-3F6B-078914DB1D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27106-6497-D332-41F2-2F8BFF6BDC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D6A63-CB7B-8691-9A83-A5497F2D2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6EA2-ACDA-4B9E-9B24-8BC4695CE48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2F097-01D3-A18C-8FB1-A6816B656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638E1-2F06-89C5-446E-4F5936AF5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B5CF-B7FB-44E9-9F68-ABA4B74C6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00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C5A9C-C1EB-E29B-9FEF-82BE5A91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58223-F045-89AB-0B22-9DD6C8666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B3B49-A866-6F5A-9A8A-E3E8F27C7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6EA2-ACDA-4B9E-9B24-8BC4695CE48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BF9B8-B6DD-22A8-F79C-41722FCFE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05FB2-05A9-BC3A-6E9E-77B881804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B5CF-B7FB-44E9-9F68-ABA4B74C6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6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1011D-6014-F0DE-B43E-618F95FE4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6714A-5387-5FF7-E03E-5920774C9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FA07B-AA33-EB10-7762-50E1978C6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6EA2-ACDA-4B9E-9B24-8BC4695CE48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ECBFC-49E5-F031-02B5-0943B4B3D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9DA84-0838-1B9A-62A4-FBCCF0BBB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B5CF-B7FB-44E9-9F68-ABA4B74C6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11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62786-889E-D4B0-8992-E9425DEBB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3F699-3748-B539-AB4E-B9B9283837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FF9FEF-5DD2-F5EE-C0FD-CB28845015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C2F12D-91DF-FFE3-B6E0-6FF63893D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6EA2-ACDA-4B9E-9B24-8BC4695CE48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7BA57A-FB5D-1DE1-7103-E5C530846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900E33-9175-7724-EBD1-8E87E243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B5CF-B7FB-44E9-9F68-ABA4B74C6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16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E0DCD-4C41-F33D-DD75-3A209182F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DF4BC-BC92-E434-C6D1-585471F8A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C24689-2A8C-1E39-AAEF-30AC6026B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46561C-11DA-15F9-EF1F-9D95FCEF9A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147735-358C-AE08-DBF5-48D4F036DE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421086-F9F3-253C-753E-2661D9F40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6EA2-ACDA-4B9E-9B24-8BC4695CE48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176BBD-6520-D275-C75B-66F5C43DA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AB0F0D-3944-1DC4-9A7B-4E1D92889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B5CF-B7FB-44E9-9F68-ABA4B74C6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963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16811-FEDA-5ECD-31EF-D586EBC92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BEC643-FE1D-314E-4809-58426160D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6EA2-ACDA-4B9E-9B24-8BC4695CE48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533E1-AC9C-C593-2EAC-4254D421E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FC6D4-EE7C-130C-77A0-C0A5C901A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B5CF-B7FB-44E9-9F68-ABA4B74C6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86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301B8F-F9D5-5683-52EB-BA895C44B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6EA2-ACDA-4B9E-9B24-8BC4695CE48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1ECB49-A169-C892-C71F-442EE1976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C75C0F-61D8-663F-919D-1AB0C2DA0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B5CF-B7FB-44E9-9F68-ABA4B74C6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4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3AD35-9AD1-204F-8462-A77103938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FEA79-E764-D1D2-0020-602009DAB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C164E3-3D6A-5EE1-5FE5-B3FA67A65E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51A7FD-FCE3-5169-5F7E-9A2634065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6EA2-ACDA-4B9E-9B24-8BC4695CE48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CFDFAD-D543-75A4-F5CE-6FB9B68B0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70F5AA-A787-7930-D7F9-8B8B56B1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B5CF-B7FB-44E9-9F68-ABA4B74C6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25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2E3C6-8EA0-1DE6-67BC-D0F9123E6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4171CA-4543-FAA7-456A-C87BDFF7DA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A13249-0E2E-3D81-F8D6-CD4125ACE0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70FF5-87C7-D824-BBA2-0FEF34B7D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6EA2-ACDA-4B9E-9B24-8BC4695CE48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8907A-69DD-6900-2786-E85BDB19C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675BB9-CD7B-6EB6-EC30-08FA9D042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B5CF-B7FB-44E9-9F68-ABA4B74C6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5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EDA80E-95FD-EBE5-DA6B-57F922EB6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F951C2-B76C-73CB-C334-0B4AEE5AB4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AA530-E390-57BC-6889-BEBBC0E3B8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06EA2-ACDA-4B9E-9B24-8BC4695CE48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97BEB-C3D3-F0CE-3D82-1BD51D362B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6C22E-8797-5965-117B-06F3FF47C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7B5CF-B7FB-44E9-9F68-ABA4B74C6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4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y.clevelandclinic.org/health/treatments/16914-oral-hygiene" TargetMode="External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hyperlink" Target="https://west85thdental.com/10-health-issues-caused-by-bad-oral-health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slide" Target="slide11.xml"/><Relationship Id="rId5" Type="http://schemas.openxmlformats.org/officeDocument/2006/relationships/image" Target="../media/image4.svg"/><Relationship Id="rId10" Type="http://schemas.openxmlformats.org/officeDocument/2006/relationships/hyperlink" Target="https://www.qld.gov.au/health/staying-healthy/oral-health/good-oral-health/oral-health-and-general-health#:~:text=Poor%20ora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www.nidcr.nih.gov/health-info/oral-hygien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conditions.health.qld.gov.au/HealthCondition/condition/18/155/66/gum-disease" TargetMode="External"/><Relationship Id="rId7" Type="http://schemas.openxmlformats.org/officeDocument/2006/relationships/image" Target="../media/image4.svg"/><Relationship Id="rId2" Type="http://schemas.openxmlformats.org/officeDocument/2006/relationships/hyperlink" Target="http://conditions.health.qld.gov.au/HealthCondition/condition/18/155/141/tooth-decay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Relationship Id="rId9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hyperlink" Target="https://en.wikipedia.org/wiki/File:No_Smoking.svg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PkqMEunuM54?feature=oembed" TargetMode="External"/><Relationship Id="rId6" Type="http://schemas.openxmlformats.org/officeDocument/2006/relationships/image" Target="../media/image4.svg"/><Relationship Id="rId11" Type="http://schemas.openxmlformats.org/officeDocument/2006/relationships/image" Target="../media/image10.png"/><Relationship Id="rId5" Type="http://schemas.openxmlformats.org/officeDocument/2006/relationships/image" Target="../media/image3.png"/><Relationship Id="rId10" Type="http://schemas.openxmlformats.org/officeDocument/2006/relationships/image" Target="../media/image9.jpeg"/><Relationship Id="rId4" Type="http://schemas.openxmlformats.org/officeDocument/2006/relationships/image" Target="../media/image2.sv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roup 116">
            <a:extLst>
              <a:ext uri="{FF2B5EF4-FFF2-40B4-BE49-F238E27FC236}">
                <a16:creationId xmlns:a16="http://schemas.microsoft.com/office/drawing/2014/main" id="{F5A693AB-AE98-91BF-B546-E80F2725F794}"/>
              </a:ext>
            </a:extLst>
          </p:cNvPr>
          <p:cNvGrpSpPr/>
          <p:nvPr/>
        </p:nvGrpSpPr>
        <p:grpSpPr>
          <a:xfrm>
            <a:off x="13868616" y="5248502"/>
            <a:ext cx="5298066" cy="8451396"/>
            <a:chOff x="7855076" y="-763150"/>
            <a:chExt cx="5298066" cy="8451396"/>
          </a:xfrm>
        </p:grpSpPr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F34BC871-AB9E-1980-0F59-3EF92F9994F6}"/>
                </a:ext>
              </a:extLst>
            </p:cNvPr>
            <p:cNvGrpSpPr/>
            <p:nvPr/>
          </p:nvGrpSpPr>
          <p:grpSpPr>
            <a:xfrm rot="942693">
              <a:off x="10706496" y="103145"/>
              <a:ext cx="1770322" cy="1836655"/>
              <a:chOff x="10467311" y="239232"/>
              <a:chExt cx="1770322" cy="1836655"/>
            </a:xfrm>
          </p:grpSpPr>
          <p:pic>
            <p:nvPicPr>
              <p:cNvPr id="63" name="Graphic 62" descr="Tooth">
                <a:extLst>
                  <a:ext uri="{FF2B5EF4-FFF2-40B4-BE49-F238E27FC236}">
                    <a16:creationId xmlns:a16="http://schemas.microsoft.com/office/drawing/2014/main" id="{49FF2FBC-1597-23DD-C952-9F00EE04D0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65" name="Graphic 64" descr="Toothbrush">
                <a:extLst>
                  <a:ext uri="{FF2B5EF4-FFF2-40B4-BE49-F238E27FC236}">
                    <a16:creationId xmlns:a16="http://schemas.microsoft.com/office/drawing/2014/main" id="{6D73B503-A5CE-3AE4-EDE4-52C5448688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67" name="Graphic 66" descr="Toothpaste">
                <a:extLst>
                  <a:ext uri="{FF2B5EF4-FFF2-40B4-BE49-F238E27FC236}">
                    <a16:creationId xmlns:a16="http://schemas.microsoft.com/office/drawing/2014/main" id="{D1F54AAB-A9DC-439E-CBF4-8E8BCAA1A1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580A5467-9643-A510-A242-C0F36B81D38D}"/>
                </a:ext>
              </a:extLst>
            </p:cNvPr>
            <p:cNvGrpSpPr/>
            <p:nvPr/>
          </p:nvGrpSpPr>
          <p:grpSpPr>
            <a:xfrm rot="2044140">
              <a:off x="11105749" y="1615319"/>
              <a:ext cx="1770322" cy="1836655"/>
              <a:chOff x="10467311" y="239232"/>
              <a:chExt cx="1770322" cy="1836655"/>
            </a:xfrm>
          </p:grpSpPr>
          <p:pic>
            <p:nvPicPr>
              <p:cNvPr id="70" name="Graphic 69" descr="Tooth">
                <a:extLst>
                  <a:ext uri="{FF2B5EF4-FFF2-40B4-BE49-F238E27FC236}">
                    <a16:creationId xmlns:a16="http://schemas.microsoft.com/office/drawing/2014/main" id="{F6394A26-C790-B96D-FE03-B5781A006F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71" name="Graphic 70" descr="Toothbrush">
                <a:extLst>
                  <a:ext uri="{FF2B5EF4-FFF2-40B4-BE49-F238E27FC236}">
                    <a16:creationId xmlns:a16="http://schemas.microsoft.com/office/drawing/2014/main" id="{D44A982E-AFAE-C809-D97B-DDFF5F92906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72" name="Graphic 71" descr="Toothpaste">
                <a:extLst>
                  <a:ext uri="{FF2B5EF4-FFF2-40B4-BE49-F238E27FC236}">
                    <a16:creationId xmlns:a16="http://schemas.microsoft.com/office/drawing/2014/main" id="{B5C52A6A-8D0B-A0DA-F84D-52537C1E22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C77CA986-CB50-F92F-65E6-787BFA28E797}"/>
                </a:ext>
              </a:extLst>
            </p:cNvPr>
            <p:cNvGrpSpPr/>
            <p:nvPr/>
          </p:nvGrpSpPr>
          <p:grpSpPr>
            <a:xfrm rot="18990372">
              <a:off x="9401207" y="1562900"/>
              <a:ext cx="1769062" cy="1750972"/>
              <a:chOff x="10468571" y="301112"/>
              <a:chExt cx="1769062" cy="1750972"/>
            </a:xfrm>
          </p:grpSpPr>
          <p:pic>
            <p:nvPicPr>
              <p:cNvPr id="74" name="Graphic 73" descr="Tooth">
                <a:extLst>
                  <a:ext uri="{FF2B5EF4-FFF2-40B4-BE49-F238E27FC236}">
                    <a16:creationId xmlns:a16="http://schemas.microsoft.com/office/drawing/2014/main" id="{03B6ED92-5D06-EF70-1B55-CE9BF1827B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0071" y="30111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75" name="Graphic 74" descr="Toothbrush">
                <a:extLst>
                  <a:ext uri="{FF2B5EF4-FFF2-40B4-BE49-F238E27FC236}">
                    <a16:creationId xmlns:a16="http://schemas.microsoft.com/office/drawing/2014/main" id="{95BE67C4-E3C0-A9BF-6A31-B0D67452C9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76" name="Graphic 75" descr="Toothpaste">
                <a:extLst>
                  <a:ext uri="{FF2B5EF4-FFF2-40B4-BE49-F238E27FC236}">
                    <a16:creationId xmlns:a16="http://schemas.microsoft.com/office/drawing/2014/main" id="{25EBD82B-7C9E-4E72-51E4-9E97CD6042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8571" y="1098131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B4EDDD40-3A0F-D5AD-E91D-D4890FBF56C9}"/>
                </a:ext>
              </a:extLst>
            </p:cNvPr>
            <p:cNvGrpSpPr/>
            <p:nvPr/>
          </p:nvGrpSpPr>
          <p:grpSpPr>
            <a:xfrm rot="1751566">
              <a:off x="10010704" y="3115043"/>
              <a:ext cx="1770322" cy="1836655"/>
              <a:chOff x="10467311" y="239232"/>
              <a:chExt cx="1770322" cy="1836655"/>
            </a:xfrm>
          </p:grpSpPr>
          <p:pic>
            <p:nvPicPr>
              <p:cNvPr id="78" name="Graphic 77" descr="Tooth">
                <a:extLst>
                  <a:ext uri="{FF2B5EF4-FFF2-40B4-BE49-F238E27FC236}">
                    <a16:creationId xmlns:a16="http://schemas.microsoft.com/office/drawing/2014/main" id="{92773A62-3261-113E-C663-0900827839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79" name="Graphic 78" descr="Toothbrush">
                <a:extLst>
                  <a:ext uri="{FF2B5EF4-FFF2-40B4-BE49-F238E27FC236}">
                    <a16:creationId xmlns:a16="http://schemas.microsoft.com/office/drawing/2014/main" id="{9F86808D-D147-E018-A8FE-426085189C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80" name="Graphic 79" descr="Toothpaste">
                <a:extLst>
                  <a:ext uri="{FF2B5EF4-FFF2-40B4-BE49-F238E27FC236}">
                    <a16:creationId xmlns:a16="http://schemas.microsoft.com/office/drawing/2014/main" id="{583D7D28-2883-904C-349D-C450BD3C1A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A3C71529-6F5F-9702-D7A7-5A0FA8DE1ED4}"/>
                </a:ext>
              </a:extLst>
            </p:cNvPr>
            <p:cNvGrpSpPr/>
            <p:nvPr/>
          </p:nvGrpSpPr>
          <p:grpSpPr>
            <a:xfrm rot="18832007">
              <a:off x="9274137" y="4395999"/>
              <a:ext cx="1770322" cy="1836655"/>
              <a:chOff x="10467311" y="239232"/>
              <a:chExt cx="1770322" cy="1836655"/>
            </a:xfrm>
          </p:grpSpPr>
          <p:pic>
            <p:nvPicPr>
              <p:cNvPr id="82" name="Graphic 81" descr="Tooth">
                <a:extLst>
                  <a:ext uri="{FF2B5EF4-FFF2-40B4-BE49-F238E27FC236}">
                    <a16:creationId xmlns:a16="http://schemas.microsoft.com/office/drawing/2014/main" id="{80ACA3ED-BEAA-6CB9-A173-6C65CEA5EC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83" name="Graphic 82" descr="Toothbrush">
                <a:extLst>
                  <a:ext uri="{FF2B5EF4-FFF2-40B4-BE49-F238E27FC236}">
                    <a16:creationId xmlns:a16="http://schemas.microsoft.com/office/drawing/2014/main" id="{12327235-A876-95F0-FEFD-A360AFD7F5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84" name="Graphic 83" descr="Toothpaste">
                <a:extLst>
                  <a:ext uri="{FF2B5EF4-FFF2-40B4-BE49-F238E27FC236}">
                    <a16:creationId xmlns:a16="http://schemas.microsoft.com/office/drawing/2014/main" id="{70EF3EBB-7204-EC6A-55E8-79201422BA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B15F67E2-3807-2C8F-FE55-16680A26EEDE}"/>
                </a:ext>
              </a:extLst>
            </p:cNvPr>
            <p:cNvGrpSpPr/>
            <p:nvPr/>
          </p:nvGrpSpPr>
          <p:grpSpPr>
            <a:xfrm rot="1408134">
              <a:off x="9128104" y="-10075"/>
              <a:ext cx="1770322" cy="1836655"/>
              <a:chOff x="10467311" y="239232"/>
              <a:chExt cx="1770322" cy="1836655"/>
            </a:xfrm>
          </p:grpSpPr>
          <p:pic>
            <p:nvPicPr>
              <p:cNvPr id="86" name="Graphic 85" descr="Tooth">
                <a:extLst>
                  <a:ext uri="{FF2B5EF4-FFF2-40B4-BE49-F238E27FC236}">
                    <a16:creationId xmlns:a16="http://schemas.microsoft.com/office/drawing/2014/main" id="{B5242AFE-8EF8-E534-4DF5-60BB870C3B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87" name="Graphic 86" descr="Toothbrush">
                <a:extLst>
                  <a:ext uri="{FF2B5EF4-FFF2-40B4-BE49-F238E27FC236}">
                    <a16:creationId xmlns:a16="http://schemas.microsoft.com/office/drawing/2014/main" id="{53016364-1DD5-E2E4-99D9-5565E49C59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88" name="Graphic 87" descr="Toothpaste">
                <a:extLst>
                  <a:ext uri="{FF2B5EF4-FFF2-40B4-BE49-F238E27FC236}">
                    <a16:creationId xmlns:a16="http://schemas.microsoft.com/office/drawing/2014/main" id="{7DACF15F-F1D5-DECE-FCB4-0B5D928A32C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34707585-047D-875D-C95D-BA0A5E6BAB88}"/>
                </a:ext>
              </a:extLst>
            </p:cNvPr>
            <p:cNvGrpSpPr/>
            <p:nvPr/>
          </p:nvGrpSpPr>
          <p:grpSpPr>
            <a:xfrm rot="2539023">
              <a:off x="11325863" y="2904144"/>
              <a:ext cx="1827279" cy="1816741"/>
              <a:chOff x="10467311" y="239232"/>
              <a:chExt cx="1770322" cy="1836655"/>
            </a:xfrm>
          </p:grpSpPr>
          <p:pic>
            <p:nvPicPr>
              <p:cNvPr id="90" name="Graphic 89" descr="Tooth">
                <a:extLst>
                  <a:ext uri="{FF2B5EF4-FFF2-40B4-BE49-F238E27FC236}">
                    <a16:creationId xmlns:a16="http://schemas.microsoft.com/office/drawing/2014/main" id="{47068DA4-337F-6D16-5071-AB75AC2751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91" name="Graphic 90" descr="Toothbrush">
                <a:extLst>
                  <a:ext uri="{FF2B5EF4-FFF2-40B4-BE49-F238E27FC236}">
                    <a16:creationId xmlns:a16="http://schemas.microsoft.com/office/drawing/2014/main" id="{0A510669-B0B4-2984-8F7B-1E761A6FFB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92" name="Graphic 91" descr="Toothpaste">
                <a:extLst>
                  <a:ext uri="{FF2B5EF4-FFF2-40B4-BE49-F238E27FC236}">
                    <a16:creationId xmlns:a16="http://schemas.microsoft.com/office/drawing/2014/main" id="{8F24AB1C-65A8-90E2-B030-4CD08E5E0B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23CC53AF-A003-AC16-0AFF-3DA53864FF98}"/>
                </a:ext>
              </a:extLst>
            </p:cNvPr>
            <p:cNvGrpSpPr/>
            <p:nvPr/>
          </p:nvGrpSpPr>
          <p:grpSpPr>
            <a:xfrm rot="1783709">
              <a:off x="10856861" y="4382299"/>
              <a:ext cx="1770322" cy="1836655"/>
              <a:chOff x="10467311" y="239232"/>
              <a:chExt cx="1770322" cy="1836655"/>
            </a:xfrm>
          </p:grpSpPr>
          <p:pic>
            <p:nvPicPr>
              <p:cNvPr id="94" name="Graphic 93" descr="Tooth">
                <a:extLst>
                  <a:ext uri="{FF2B5EF4-FFF2-40B4-BE49-F238E27FC236}">
                    <a16:creationId xmlns:a16="http://schemas.microsoft.com/office/drawing/2014/main" id="{E987A68F-05B1-6D7C-0B91-F2568FC86F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95" name="Graphic 94" descr="Toothbrush">
                <a:extLst>
                  <a:ext uri="{FF2B5EF4-FFF2-40B4-BE49-F238E27FC236}">
                    <a16:creationId xmlns:a16="http://schemas.microsoft.com/office/drawing/2014/main" id="{0C89FB3B-B4EA-D515-0983-F13C2C58CB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96" name="Graphic 95" descr="Toothpaste">
                <a:extLst>
                  <a:ext uri="{FF2B5EF4-FFF2-40B4-BE49-F238E27FC236}">
                    <a16:creationId xmlns:a16="http://schemas.microsoft.com/office/drawing/2014/main" id="{FC2442EE-B26E-EC17-37C5-D156C908A0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23B92C4B-9B17-D15F-E4C4-1F60B3AF4A68}"/>
                </a:ext>
              </a:extLst>
            </p:cNvPr>
            <p:cNvGrpSpPr/>
            <p:nvPr/>
          </p:nvGrpSpPr>
          <p:grpSpPr>
            <a:xfrm rot="19175669">
              <a:off x="8892268" y="5851591"/>
              <a:ext cx="1770322" cy="1836655"/>
              <a:chOff x="10467311" y="239232"/>
              <a:chExt cx="1770322" cy="1836655"/>
            </a:xfrm>
          </p:grpSpPr>
          <p:pic>
            <p:nvPicPr>
              <p:cNvPr id="98" name="Graphic 97" descr="Tooth">
                <a:extLst>
                  <a:ext uri="{FF2B5EF4-FFF2-40B4-BE49-F238E27FC236}">
                    <a16:creationId xmlns:a16="http://schemas.microsoft.com/office/drawing/2014/main" id="{4087A50D-80C4-08A5-06D9-8A97C45E42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99" name="Graphic 98" descr="Toothbrush">
                <a:extLst>
                  <a:ext uri="{FF2B5EF4-FFF2-40B4-BE49-F238E27FC236}">
                    <a16:creationId xmlns:a16="http://schemas.microsoft.com/office/drawing/2014/main" id="{4DE12C06-30AF-2907-1AC1-AD517A0D8B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00" name="Graphic 99" descr="Toothpaste">
                <a:extLst>
                  <a:ext uri="{FF2B5EF4-FFF2-40B4-BE49-F238E27FC236}">
                    <a16:creationId xmlns:a16="http://schemas.microsoft.com/office/drawing/2014/main" id="{00DBFE29-FF82-448D-2BC7-340BF0AEBC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B404E5BC-D699-4E7E-392A-94363D1DF24A}"/>
                </a:ext>
              </a:extLst>
            </p:cNvPr>
            <p:cNvGrpSpPr/>
            <p:nvPr/>
          </p:nvGrpSpPr>
          <p:grpSpPr>
            <a:xfrm rot="19256171">
              <a:off x="10482523" y="5849397"/>
              <a:ext cx="1770322" cy="1836655"/>
              <a:chOff x="10467311" y="239232"/>
              <a:chExt cx="1770322" cy="1836655"/>
            </a:xfrm>
          </p:grpSpPr>
          <p:pic>
            <p:nvPicPr>
              <p:cNvPr id="102" name="Graphic 101" descr="Tooth">
                <a:extLst>
                  <a:ext uri="{FF2B5EF4-FFF2-40B4-BE49-F238E27FC236}">
                    <a16:creationId xmlns:a16="http://schemas.microsoft.com/office/drawing/2014/main" id="{7A1389AA-D1C5-DBE9-21F3-749B0DEBB4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03" name="Graphic 102" descr="Toothbrush">
                <a:extLst>
                  <a:ext uri="{FF2B5EF4-FFF2-40B4-BE49-F238E27FC236}">
                    <a16:creationId xmlns:a16="http://schemas.microsoft.com/office/drawing/2014/main" id="{012BB6A9-F92E-B4B4-61B9-A1EBFDCED7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04" name="Graphic 103" descr="Toothpaste">
                <a:extLst>
                  <a:ext uri="{FF2B5EF4-FFF2-40B4-BE49-F238E27FC236}">
                    <a16:creationId xmlns:a16="http://schemas.microsoft.com/office/drawing/2014/main" id="{84F3C6E7-5B98-3174-2F8F-AC94813769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32BDF3EE-9537-2CEE-D750-B9453D746AB5}"/>
                </a:ext>
              </a:extLst>
            </p:cNvPr>
            <p:cNvGrpSpPr/>
            <p:nvPr/>
          </p:nvGrpSpPr>
          <p:grpSpPr>
            <a:xfrm rot="18995514">
              <a:off x="8353031" y="2675146"/>
              <a:ext cx="1770322" cy="1836655"/>
              <a:chOff x="10467311" y="239232"/>
              <a:chExt cx="1770322" cy="1836655"/>
            </a:xfrm>
          </p:grpSpPr>
          <p:pic>
            <p:nvPicPr>
              <p:cNvPr id="106" name="Graphic 105" descr="Tooth">
                <a:extLst>
                  <a:ext uri="{FF2B5EF4-FFF2-40B4-BE49-F238E27FC236}">
                    <a16:creationId xmlns:a16="http://schemas.microsoft.com/office/drawing/2014/main" id="{08E26D26-8134-F9B8-E59A-9AAEAF509A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07" name="Graphic 106" descr="Toothbrush">
                <a:extLst>
                  <a:ext uri="{FF2B5EF4-FFF2-40B4-BE49-F238E27FC236}">
                    <a16:creationId xmlns:a16="http://schemas.microsoft.com/office/drawing/2014/main" id="{07C0BA8C-6334-9977-34EB-0861D6EE35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08" name="Graphic 107" descr="Toothpaste">
                <a:extLst>
                  <a:ext uri="{FF2B5EF4-FFF2-40B4-BE49-F238E27FC236}">
                    <a16:creationId xmlns:a16="http://schemas.microsoft.com/office/drawing/2014/main" id="{CBA0F634-B2F8-D3A2-3FBA-D1B2AE16AA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73C5569A-5CDD-B06A-FF92-D38F35535060}"/>
                </a:ext>
              </a:extLst>
            </p:cNvPr>
            <p:cNvGrpSpPr/>
            <p:nvPr/>
          </p:nvGrpSpPr>
          <p:grpSpPr>
            <a:xfrm rot="19879680">
              <a:off x="7855076" y="921460"/>
              <a:ext cx="1770322" cy="1836655"/>
              <a:chOff x="10467311" y="239232"/>
              <a:chExt cx="1770322" cy="1836655"/>
            </a:xfrm>
          </p:grpSpPr>
          <p:pic>
            <p:nvPicPr>
              <p:cNvPr id="110" name="Graphic 109" descr="Tooth">
                <a:extLst>
                  <a:ext uri="{FF2B5EF4-FFF2-40B4-BE49-F238E27FC236}">
                    <a16:creationId xmlns:a16="http://schemas.microsoft.com/office/drawing/2014/main" id="{8ED8E7DD-6562-4EA3-AAFB-375BED41A2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11" name="Graphic 110" descr="Toothbrush">
                <a:extLst>
                  <a:ext uri="{FF2B5EF4-FFF2-40B4-BE49-F238E27FC236}">
                    <a16:creationId xmlns:a16="http://schemas.microsoft.com/office/drawing/2014/main" id="{D2727E62-2FAE-4310-91C4-71A3920E65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12" name="Graphic 111" descr="Toothpaste">
                <a:extLst>
                  <a:ext uri="{FF2B5EF4-FFF2-40B4-BE49-F238E27FC236}">
                    <a16:creationId xmlns:a16="http://schemas.microsoft.com/office/drawing/2014/main" id="{06A914FE-9398-3719-0B8C-5728B28BEF1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66116BE7-FAED-4F5E-B96D-E69A29F9DBEA}"/>
                </a:ext>
              </a:extLst>
            </p:cNvPr>
            <p:cNvGrpSpPr/>
            <p:nvPr/>
          </p:nvGrpSpPr>
          <p:grpSpPr>
            <a:xfrm rot="19663945">
              <a:off x="7898801" y="-763150"/>
              <a:ext cx="1770322" cy="1836655"/>
              <a:chOff x="10467311" y="239232"/>
              <a:chExt cx="1770322" cy="1836655"/>
            </a:xfrm>
          </p:grpSpPr>
          <p:pic>
            <p:nvPicPr>
              <p:cNvPr id="114" name="Graphic 113" descr="Tooth">
                <a:extLst>
                  <a:ext uri="{FF2B5EF4-FFF2-40B4-BE49-F238E27FC236}">
                    <a16:creationId xmlns:a16="http://schemas.microsoft.com/office/drawing/2014/main" id="{A33174BB-035D-91D4-F71E-DB05F5F09CE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15" name="Graphic 114" descr="Toothbrush">
                <a:extLst>
                  <a:ext uri="{FF2B5EF4-FFF2-40B4-BE49-F238E27FC236}">
                    <a16:creationId xmlns:a16="http://schemas.microsoft.com/office/drawing/2014/main" id="{4D4D1949-96B3-A10C-5DD6-4BF1A03A2D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16" name="Graphic 115" descr="Toothpaste">
                <a:extLst>
                  <a:ext uri="{FF2B5EF4-FFF2-40B4-BE49-F238E27FC236}">
                    <a16:creationId xmlns:a16="http://schemas.microsoft.com/office/drawing/2014/main" id="{08E9CBF0-571A-A03C-DD07-EDD14510EE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</p:grpSp>
      <p:sp>
        <p:nvSpPr>
          <p:cNvPr id="119" name="TextBox 118">
            <a:extLst>
              <a:ext uri="{FF2B5EF4-FFF2-40B4-BE49-F238E27FC236}">
                <a16:creationId xmlns:a16="http://schemas.microsoft.com/office/drawing/2014/main" id="{FF6775D0-7626-9A17-CA2E-6D98B06E1E49}"/>
              </a:ext>
            </a:extLst>
          </p:cNvPr>
          <p:cNvSpPr txBox="1"/>
          <p:nvPr/>
        </p:nvSpPr>
        <p:spPr>
          <a:xfrm>
            <a:off x="-7990697" y="2919184"/>
            <a:ext cx="808806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0" dirty="0">
                <a:latin typeface="Mongolian Baiti" panose="03000500000000000000" pitchFamily="66" charset="0"/>
                <a:cs typeface="Mongolian Baiti" panose="03000500000000000000" pitchFamily="66" charset="0"/>
              </a:rPr>
              <a:t>ORAL HYGIENE</a:t>
            </a:r>
          </a:p>
        </p:txBody>
      </p:sp>
      <p:pic>
        <p:nvPicPr>
          <p:cNvPr id="173" name="Graphic 172" descr="Tooth">
            <a:extLst>
              <a:ext uri="{FF2B5EF4-FFF2-40B4-BE49-F238E27FC236}">
                <a16:creationId xmlns:a16="http://schemas.microsoft.com/office/drawing/2014/main" id="{F7720079-3912-F36B-B3E5-FB2D55729C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990372">
            <a:off x="-1815492" y="8059994"/>
            <a:ext cx="1052624" cy="1052624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74" name="Graphic 173" descr="Toothpaste">
            <a:extLst>
              <a:ext uri="{FF2B5EF4-FFF2-40B4-BE49-F238E27FC236}">
                <a16:creationId xmlns:a16="http://schemas.microsoft.com/office/drawing/2014/main" id="{55AFD4AA-A5FD-F2F1-72C6-A1C84F7E5C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9940648">
            <a:off x="-2490442" y="3969658"/>
            <a:ext cx="914400" cy="914400"/>
          </a:xfrm>
          <a:prstGeom prst="rect">
            <a:avLst/>
          </a:prstGeom>
        </p:spPr>
      </p:pic>
      <p:pic>
        <p:nvPicPr>
          <p:cNvPr id="175" name="Graphic 174" descr="Toothbrush">
            <a:extLst>
              <a:ext uri="{FF2B5EF4-FFF2-40B4-BE49-F238E27FC236}">
                <a16:creationId xmlns:a16="http://schemas.microsoft.com/office/drawing/2014/main" id="{32CF3472-1285-AD37-9D23-D88DFF0DA2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9216" y="8943431"/>
            <a:ext cx="1052624" cy="1052624"/>
          </a:xfrm>
          <a:prstGeom prst="rect">
            <a:avLst/>
          </a:prstGeom>
          <a:ln>
            <a:noFill/>
          </a:ln>
          <a:effectLst/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31FEC582-548D-1275-0F9F-7E1E996E882F}"/>
              </a:ext>
            </a:extLst>
          </p:cNvPr>
          <p:cNvGrpSpPr/>
          <p:nvPr/>
        </p:nvGrpSpPr>
        <p:grpSpPr>
          <a:xfrm>
            <a:off x="-3515541" y="-3149600"/>
            <a:ext cx="3612911" cy="2019300"/>
            <a:chOff x="-888761" y="-647700"/>
            <a:chExt cx="3612911" cy="2019300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B21B638E-FB0A-6055-8A13-ACEE5DA3C370}"/>
                </a:ext>
              </a:extLst>
            </p:cNvPr>
            <p:cNvSpPr/>
            <p:nvPr/>
          </p:nvSpPr>
          <p:spPr>
            <a:xfrm>
              <a:off x="-508000" y="-647700"/>
              <a:ext cx="3232150" cy="2019300"/>
            </a:xfrm>
            <a:custGeom>
              <a:avLst/>
              <a:gdLst>
                <a:gd name="connsiteX0" fmla="*/ 0 w 3232150"/>
                <a:gd name="connsiteY0" fmla="*/ 1574800 h 2019300"/>
                <a:gd name="connsiteX1" fmla="*/ 82550 w 3232150"/>
                <a:gd name="connsiteY1" fmla="*/ 1701800 h 2019300"/>
                <a:gd name="connsiteX2" fmla="*/ 247650 w 3232150"/>
                <a:gd name="connsiteY2" fmla="*/ 1822450 h 2019300"/>
                <a:gd name="connsiteX3" fmla="*/ 463550 w 3232150"/>
                <a:gd name="connsiteY3" fmla="*/ 1943100 h 2019300"/>
                <a:gd name="connsiteX4" fmla="*/ 603250 w 3232150"/>
                <a:gd name="connsiteY4" fmla="*/ 1981200 h 2019300"/>
                <a:gd name="connsiteX5" fmla="*/ 698500 w 3232150"/>
                <a:gd name="connsiteY5" fmla="*/ 2019300 h 2019300"/>
                <a:gd name="connsiteX6" fmla="*/ 857250 w 3232150"/>
                <a:gd name="connsiteY6" fmla="*/ 1949450 h 2019300"/>
                <a:gd name="connsiteX7" fmla="*/ 1009650 w 3232150"/>
                <a:gd name="connsiteY7" fmla="*/ 1790700 h 2019300"/>
                <a:gd name="connsiteX8" fmla="*/ 1092200 w 3232150"/>
                <a:gd name="connsiteY8" fmla="*/ 1714500 h 2019300"/>
                <a:gd name="connsiteX9" fmla="*/ 1130300 w 3232150"/>
                <a:gd name="connsiteY9" fmla="*/ 1657350 h 2019300"/>
                <a:gd name="connsiteX10" fmla="*/ 1327150 w 3232150"/>
                <a:gd name="connsiteY10" fmla="*/ 1479550 h 2019300"/>
                <a:gd name="connsiteX11" fmla="*/ 1409700 w 3232150"/>
                <a:gd name="connsiteY11" fmla="*/ 1441450 h 2019300"/>
                <a:gd name="connsiteX12" fmla="*/ 1562100 w 3232150"/>
                <a:gd name="connsiteY12" fmla="*/ 1454150 h 2019300"/>
                <a:gd name="connsiteX13" fmla="*/ 1638300 w 3232150"/>
                <a:gd name="connsiteY13" fmla="*/ 1492250 h 2019300"/>
                <a:gd name="connsiteX14" fmla="*/ 1739900 w 3232150"/>
                <a:gd name="connsiteY14" fmla="*/ 1530350 h 2019300"/>
                <a:gd name="connsiteX15" fmla="*/ 1835150 w 3232150"/>
                <a:gd name="connsiteY15" fmla="*/ 1517650 h 2019300"/>
                <a:gd name="connsiteX16" fmla="*/ 2032000 w 3232150"/>
                <a:gd name="connsiteY16" fmla="*/ 1397000 h 2019300"/>
                <a:gd name="connsiteX17" fmla="*/ 2209800 w 3232150"/>
                <a:gd name="connsiteY17" fmla="*/ 1206500 h 2019300"/>
                <a:gd name="connsiteX18" fmla="*/ 2273300 w 3232150"/>
                <a:gd name="connsiteY18" fmla="*/ 1085850 h 2019300"/>
                <a:gd name="connsiteX19" fmla="*/ 2330450 w 3232150"/>
                <a:gd name="connsiteY19" fmla="*/ 927100 h 2019300"/>
                <a:gd name="connsiteX20" fmla="*/ 2406650 w 3232150"/>
                <a:gd name="connsiteY20" fmla="*/ 768350 h 2019300"/>
                <a:gd name="connsiteX21" fmla="*/ 2508250 w 3232150"/>
                <a:gd name="connsiteY21" fmla="*/ 730250 h 2019300"/>
                <a:gd name="connsiteX22" fmla="*/ 2603500 w 3232150"/>
                <a:gd name="connsiteY22" fmla="*/ 692150 h 2019300"/>
                <a:gd name="connsiteX23" fmla="*/ 2800350 w 3232150"/>
                <a:gd name="connsiteY23" fmla="*/ 615950 h 2019300"/>
                <a:gd name="connsiteX24" fmla="*/ 2914650 w 3232150"/>
                <a:gd name="connsiteY24" fmla="*/ 539750 h 2019300"/>
                <a:gd name="connsiteX25" fmla="*/ 2971800 w 3232150"/>
                <a:gd name="connsiteY25" fmla="*/ 476250 h 2019300"/>
                <a:gd name="connsiteX26" fmla="*/ 3028950 w 3232150"/>
                <a:gd name="connsiteY26" fmla="*/ 419100 h 2019300"/>
                <a:gd name="connsiteX27" fmla="*/ 3092450 w 3232150"/>
                <a:gd name="connsiteY27" fmla="*/ 342900 h 2019300"/>
                <a:gd name="connsiteX28" fmla="*/ 3187700 w 3232150"/>
                <a:gd name="connsiteY28" fmla="*/ 101600 h 2019300"/>
                <a:gd name="connsiteX29" fmla="*/ 3232150 w 3232150"/>
                <a:gd name="connsiteY29" fmla="*/ 0 h 201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232150" h="2019300">
                  <a:moveTo>
                    <a:pt x="0" y="1574800"/>
                  </a:moveTo>
                  <a:cubicBezTo>
                    <a:pt x="27517" y="1617133"/>
                    <a:pt x="46848" y="1666098"/>
                    <a:pt x="82550" y="1701800"/>
                  </a:cubicBezTo>
                  <a:cubicBezTo>
                    <a:pt x="130748" y="1749998"/>
                    <a:pt x="190936" y="1784641"/>
                    <a:pt x="247650" y="1822450"/>
                  </a:cubicBezTo>
                  <a:cubicBezTo>
                    <a:pt x="288385" y="1849607"/>
                    <a:pt x="403766" y="1917478"/>
                    <a:pt x="463550" y="1943100"/>
                  </a:cubicBezTo>
                  <a:cubicBezTo>
                    <a:pt x="534317" y="1973429"/>
                    <a:pt x="519660" y="1954332"/>
                    <a:pt x="603250" y="1981200"/>
                  </a:cubicBezTo>
                  <a:cubicBezTo>
                    <a:pt x="635805" y="1991664"/>
                    <a:pt x="666750" y="2006600"/>
                    <a:pt x="698500" y="2019300"/>
                  </a:cubicBezTo>
                  <a:cubicBezTo>
                    <a:pt x="751417" y="1996017"/>
                    <a:pt x="810660" y="1983679"/>
                    <a:pt x="857250" y="1949450"/>
                  </a:cubicBezTo>
                  <a:cubicBezTo>
                    <a:pt x="916365" y="1906019"/>
                    <a:pt x="955749" y="1840455"/>
                    <a:pt x="1009650" y="1790700"/>
                  </a:cubicBezTo>
                  <a:cubicBezTo>
                    <a:pt x="1037167" y="1765300"/>
                    <a:pt x="1067076" y="1742269"/>
                    <a:pt x="1092200" y="1714500"/>
                  </a:cubicBezTo>
                  <a:cubicBezTo>
                    <a:pt x="1107561" y="1697522"/>
                    <a:pt x="1115089" y="1674462"/>
                    <a:pt x="1130300" y="1657350"/>
                  </a:cubicBezTo>
                  <a:cubicBezTo>
                    <a:pt x="1176401" y="1605486"/>
                    <a:pt x="1261649" y="1519858"/>
                    <a:pt x="1327150" y="1479550"/>
                  </a:cubicBezTo>
                  <a:cubicBezTo>
                    <a:pt x="1352960" y="1463667"/>
                    <a:pt x="1382183" y="1454150"/>
                    <a:pt x="1409700" y="1441450"/>
                  </a:cubicBezTo>
                  <a:cubicBezTo>
                    <a:pt x="1460500" y="1445683"/>
                    <a:pt x="1512338" y="1443092"/>
                    <a:pt x="1562100" y="1454150"/>
                  </a:cubicBezTo>
                  <a:cubicBezTo>
                    <a:pt x="1589822" y="1460310"/>
                    <a:pt x="1612198" y="1481063"/>
                    <a:pt x="1638300" y="1492250"/>
                  </a:cubicBezTo>
                  <a:cubicBezTo>
                    <a:pt x="1671545" y="1506498"/>
                    <a:pt x="1706033" y="1517650"/>
                    <a:pt x="1739900" y="1530350"/>
                  </a:cubicBezTo>
                  <a:cubicBezTo>
                    <a:pt x="1771650" y="1526117"/>
                    <a:pt x="1804439" y="1526750"/>
                    <a:pt x="1835150" y="1517650"/>
                  </a:cubicBezTo>
                  <a:cubicBezTo>
                    <a:pt x="1887190" y="1502231"/>
                    <a:pt x="2004159" y="1419273"/>
                    <a:pt x="2032000" y="1397000"/>
                  </a:cubicBezTo>
                  <a:cubicBezTo>
                    <a:pt x="2091447" y="1349442"/>
                    <a:pt x="2167502" y="1271870"/>
                    <a:pt x="2209800" y="1206500"/>
                  </a:cubicBezTo>
                  <a:cubicBezTo>
                    <a:pt x="2234489" y="1168344"/>
                    <a:pt x="2252133" y="1126067"/>
                    <a:pt x="2273300" y="1085850"/>
                  </a:cubicBezTo>
                  <a:cubicBezTo>
                    <a:pt x="2317514" y="850044"/>
                    <a:pt x="2259320" y="1087142"/>
                    <a:pt x="2330450" y="927100"/>
                  </a:cubicBezTo>
                  <a:cubicBezTo>
                    <a:pt x="2367053" y="844742"/>
                    <a:pt x="2346139" y="818775"/>
                    <a:pt x="2406650" y="768350"/>
                  </a:cubicBezTo>
                  <a:cubicBezTo>
                    <a:pt x="2430045" y="748854"/>
                    <a:pt x="2484798" y="738693"/>
                    <a:pt x="2508250" y="730250"/>
                  </a:cubicBezTo>
                  <a:cubicBezTo>
                    <a:pt x="2540424" y="718667"/>
                    <a:pt x="2571363" y="703836"/>
                    <a:pt x="2603500" y="692150"/>
                  </a:cubicBezTo>
                  <a:cubicBezTo>
                    <a:pt x="2679963" y="664345"/>
                    <a:pt x="2731584" y="655879"/>
                    <a:pt x="2800350" y="615950"/>
                  </a:cubicBezTo>
                  <a:cubicBezTo>
                    <a:pt x="2839949" y="592957"/>
                    <a:pt x="2884018" y="573786"/>
                    <a:pt x="2914650" y="539750"/>
                  </a:cubicBezTo>
                  <a:cubicBezTo>
                    <a:pt x="2933700" y="518583"/>
                    <a:pt x="2952215" y="496923"/>
                    <a:pt x="2971800" y="476250"/>
                  </a:cubicBezTo>
                  <a:cubicBezTo>
                    <a:pt x="2990328" y="456692"/>
                    <a:pt x="3010875" y="439078"/>
                    <a:pt x="3028950" y="419100"/>
                  </a:cubicBezTo>
                  <a:cubicBezTo>
                    <a:pt x="3051133" y="394582"/>
                    <a:pt x="3071283" y="368300"/>
                    <a:pt x="3092450" y="342900"/>
                  </a:cubicBezTo>
                  <a:cubicBezTo>
                    <a:pt x="3124200" y="262467"/>
                    <a:pt x="3153040" y="180823"/>
                    <a:pt x="3187700" y="101600"/>
                  </a:cubicBezTo>
                  <a:lnTo>
                    <a:pt x="3232150" y="0"/>
                  </a:ln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C9B942F-41C5-D472-1138-1BA0430A8694}"/>
                </a:ext>
              </a:extLst>
            </p:cNvPr>
            <p:cNvSpPr/>
            <p:nvPr/>
          </p:nvSpPr>
          <p:spPr>
            <a:xfrm rot="20042102">
              <a:off x="-888761" y="-311149"/>
              <a:ext cx="2624984" cy="8512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26F21F7F-124A-99D3-D560-4BD63CE93195}"/>
              </a:ext>
            </a:extLst>
          </p:cNvPr>
          <p:cNvGrpSpPr/>
          <p:nvPr/>
        </p:nvGrpSpPr>
        <p:grpSpPr>
          <a:xfrm>
            <a:off x="-4750896" y="7814555"/>
            <a:ext cx="5779596" cy="3501208"/>
            <a:chOff x="-2109296" y="4343400"/>
            <a:chExt cx="5779596" cy="3501208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56236768-1BBB-615A-AB47-5B3C6E8529EA}"/>
                </a:ext>
              </a:extLst>
            </p:cNvPr>
            <p:cNvSpPr/>
            <p:nvPr/>
          </p:nvSpPr>
          <p:spPr>
            <a:xfrm>
              <a:off x="-596900" y="4343400"/>
              <a:ext cx="4267200" cy="2815103"/>
            </a:xfrm>
            <a:custGeom>
              <a:avLst/>
              <a:gdLst>
                <a:gd name="connsiteX0" fmla="*/ 0 w 4267200"/>
                <a:gd name="connsiteY0" fmla="*/ 0 h 2815103"/>
                <a:gd name="connsiteX1" fmla="*/ 349250 w 4267200"/>
                <a:gd name="connsiteY1" fmla="*/ 76200 h 2815103"/>
                <a:gd name="connsiteX2" fmla="*/ 609600 w 4267200"/>
                <a:gd name="connsiteY2" fmla="*/ 311150 h 2815103"/>
                <a:gd name="connsiteX3" fmla="*/ 819150 w 4267200"/>
                <a:gd name="connsiteY3" fmla="*/ 431800 h 2815103"/>
                <a:gd name="connsiteX4" fmla="*/ 1041400 w 4267200"/>
                <a:gd name="connsiteY4" fmla="*/ 590550 h 2815103"/>
                <a:gd name="connsiteX5" fmla="*/ 1212850 w 4267200"/>
                <a:gd name="connsiteY5" fmla="*/ 673100 h 2815103"/>
                <a:gd name="connsiteX6" fmla="*/ 1377950 w 4267200"/>
                <a:gd name="connsiteY6" fmla="*/ 736600 h 2815103"/>
                <a:gd name="connsiteX7" fmla="*/ 1809750 w 4267200"/>
                <a:gd name="connsiteY7" fmla="*/ 755650 h 2815103"/>
                <a:gd name="connsiteX8" fmla="*/ 1949450 w 4267200"/>
                <a:gd name="connsiteY8" fmla="*/ 819150 h 2815103"/>
                <a:gd name="connsiteX9" fmla="*/ 2127250 w 4267200"/>
                <a:gd name="connsiteY9" fmla="*/ 971550 h 2815103"/>
                <a:gd name="connsiteX10" fmla="*/ 2241550 w 4267200"/>
                <a:gd name="connsiteY10" fmla="*/ 1092200 h 2815103"/>
                <a:gd name="connsiteX11" fmla="*/ 2279650 w 4267200"/>
                <a:gd name="connsiteY11" fmla="*/ 1168400 h 2815103"/>
                <a:gd name="connsiteX12" fmla="*/ 2362200 w 4267200"/>
                <a:gd name="connsiteY12" fmla="*/ 1327150 h 2815103"/>
                <a:gd name="connsiteX13" fmla="*/ 2438400 w 4267200"/>
                <a:gd name="connsiteY13" fmla="*/ 1460500 h 2815103"/>
                <a:gd name="connsiteX14" fmla="*/ 2673350 w 4267200"/>
                <a:gd name="connsiteY14" fmla="*/ 1600200 h 2815103"/>
                <a:gd name="connsiteX15" fmla="*/ 2876550 w 4267200"/>
                <a:gd name="connsiteY15" fmla="*/ 1676400 h 2815103"/>
                <a:gd name="connsiteX16" fmla="*/ 2940050 w 4267200"/>
                <a:gd name="connsiteY16" fmla="*/ 1701800 h 2815103"/>
                <a:gd name="connsiteX17" fmla="*/ 3016250 w 4267200"/>
                <a:gd name="connsiteY17" fmla="*/ 1758950 h 2815103"/>
                <a:gd name="connsiteX18" fmla="*/ 3117850 w 4267200"/>
                <a:gd name="connsiteY18" fmla="*/ 1822450 h 2815103"/>
                <a:gd name="connsiteX19" fmla="*/ 3213100 w 4267200"/>
                <a:gd name="connsiteY19" fmla="*/ 1955800 h 2815103"/>
                <a:gd name="connsiteX20" fmla="*/ 3409950 w 4267200"/>
                <a:gd name="connsiteY20" fmla="*/ 2152650 h 2815103"/>
                <a:gd name="connsiteX21" fmla="*/ 3467100 w 4267200"/>
                <a:gd name="connsiteY21" fmla="*/ 2209800 h 2815103"/>
                <a:gd name="connsiteX22" fmla="*/ 3505200 w 4267200"/>
                <a:gd name="connsiteY22" fmla="*/ 2247900 h 2815103"/>
                <a:gd name="connsiteX23" fmla="*/ 3600450 w 4267200"/>
                <a:gd name="connsiteY23" fmla="*/ 2286000 h 2815103"/>
                <a:gd name="connsiteX24" fmla="*/ 3721100 w 4267200"/>
                <a:gd name="connsiteY24" fmla="*/ 2368550 h 2815103"/>
                <a:gd name="connsiteX25" fmla="*/ 3835400 w 4267200"/>
                <a:gd name="connsiteY25" fmla="*/ 2406650 h 2815103"/>
                <a:gd name="connsiteX26" fmla="*/ 3975100 w 4267200"/>
                <a:gd name="connsiteY26" fmla="*/ 2482850 h 2815103"/>
                <a:gd name="connsiteX27" fmla="*/ 4070350 w 4267200"/>
                <a:gd name="connsiteY27" fmla="*/ 2597150 h 2815103"/>
                <a:gd name="connsiteX28" fmla="*/ 4108450 w 4267200"/>
                <a:gd name="connsiteY28" fmla="*/ 2660650 h 2815103"/>
                <a:gd name="connsiteX29" fmla="*/ 4191000 w 4267200"/>
                <a:gd name="connsiteY29" fmla="*/ 2794000 h 2815103"/>
                <a:gd name="connsiteX30" fmla="*/ 4210050 w 4267200"/>
                <a:gd name="connsiteY30" fmla="*/ 2813050 h 2815103"/>
                <a:gd name="connsiteX31" fmla="*/ 4267200 w 4267200"/>
                <a:gd name="connsiteY31" fmla="*/ 2813050 h 2815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4267200" h="2815103">
                  <a:moveTo>
                    <a:pt x="0" y="0"/>
                  </a:moveTo>
                  <a:cubicBezTo>
                    <a:pt x="160441" y="13951"/>
                    <a:pt x="181173" y="5234"/>
                    <a:pt x="349250" y="76200"/>
                  </a:cubicBezTo>
                  <a:cubicBezTo>
                    <a:pt x="491898" y="136429"/>
                    <a:pt x="430210" y="221455"/>
                    <a:pt x="609600" y="311150"/>
                  </a:cubicBezTo>
                  <a:cubicBezTo>
                    <a:pt x="733715" y="373207"/>
                    <a:pt x="710239" y="355562"/>
                    <a:pt x="819150" y="431800"/>
                  </a:cubicBezTo>
                  <a:cubicBezTo>
                    <a:pt x="893734" y="484009"/>
                    <a:pt x="959372" y="551055"/>
                    <a:pt x="1041400" y="590550"/>
                  </a:cubicBezTo>
                  <a:lnTo>
                    <a:pt x="1212850" y="673100"/>
                  </a:lnTo>
                  <a:cubicBezTo>
                    <a:pt x="1283957" y="708653"/>
                    <a:pt x="1297756" y="730660"/>
                    <a:pt x="1377950" y="736600"/>
                  </a:cubicBezTo>
                  <a:cubicBezTo>
                    <a:pt x="1521630" y="747243"/>
                    <a:pt x="1665817" y="749300"/>
                    <a:pt x="1809750" y="755650"/>
                  </a:cubicBezTo>
                  <a:cubicBezTo>
                    <a:pt x="1856317" y="776817"/>
                    <a:pt x="1904798" y="794197"/>
                    <a:pt x="1949450" y="819150"/>
                  </a:cubicBezTo>
                  <a:cubicBezTo>
                    <a:pt x="2001586" y="848285"/>
                    <a:pt x="2091971" y="936271"/>
                    <a:pt x="2127250" y="971550"/>
                  </a:cubicBezTo>
                  <a:cubicBezTo>
                    <a:pt x="2166423" y="1010723"/>
                    <a:pt x="2207637" y="1048395"/>
                    <a:pt x="2241550" y="1092200"/>
                  </a:cubicBezTo>
                  <a:cubicBezTo>
                    <a:pt x="2258935" y="1114655"/>
                    <a:pt x="2265561" y="1143744"/>
                    <a:pt x="2279650" y="1168400"/>
                  </a:cubicBezTo>
                  <a:cubicBezTo>
                    <a:pt x="2385380" y="1353427"/>
                    <a:pt x="2232487" y="1047768"/>
                    <a:pt x="2362200" y="1327150"/>
                  </a:cubicBezTo>
                  <a:cubicBezTo>
                    <a:pt x="2369033" y="1341866"/>
                    <a:pt x="2418011" y="1445801"/>
                    <a:pt x="2438400" y="1460500"/>
                  </a:cubicBezTo>
                  <a:cubicBezTo>
                    <a:pt x="2512310" y="1513784"/>
                    <a:pt x="2586078" y="1574018"/>
                    <a:pt x="2673350" y="1600200"/>
                  </a:cubicBezTo>
                  <a:cubicBezTo>
                    <a:pt x="2880526" y="1662353"/>
                    <a:pt x="2726780" y="1608323"/>
                    <a:pt x="2876550" y="1676400"/>
                  </a:cubicBezTo>
                  <a:cubicBezTo>
                    <a:pt x="2897304" y="1685834"/>
                    <a:pt x="2920423" y="1690202"/>
                    <a:pt x="2940050" y="1701800"/>
                  </a:cubicBezTo>
                  <a:cubicBezTo>
                    <a:pt x="2967384" y="1717952"/>
                    <a:pt x="2989978" y="1741122"/>
                    <a:pt x="3016250" y="1758950"/>
                  </a:cubicBezTo>
                  <a:cubicBezTo>
                    <a:pt x="3049297" y="1781375"/>
                    <a:pt x="3083983" y="1801283"/>
                    <a:pt x="3117850" y="1822450"/>
                  </a:cubicBezTo>
                  <a:cubicBezTo>
                    <a:pt x="3142490" y="1859411"/>
                    <a:pt x="3185301" y="1925916"/>
                    <a:pt x="3213100" y="1955800"/>
                  </a:cubicBezTo>
                  <a:cubicBezTo>
                    <a:pt x="3276304" y="2023744"/>
                    <a:pt x="3344333" y="2087033"/>
                    <a:pt x="3409950" y="2152650"/>
                  </a:cubicBezTo>
                  <a:lnTo>
                    <a:pt x="3467100" y="2209800"/>
                  </a:lnTo>
                  <a:cubicBezTo>
                    <a:pt x="3479800" y="2222500"/>
                    <a:pt x="3488524" y="2241230"/>
                    <a:pt x="3505200" y="2247900"/>
                  </a:cubicBezTo>
                  <a:cubicBezTo>
                    <a:pt x="3536950" y="2260600"/>
                    <a:pt x="3570599" y="2269319"/>
                    <a:pt x="3600450" y="2286000"/>
                  </a:cubicBezTo>
                  <a:cubicBezTo>
                    <a:pt x="3642988" y="2309771"/>
                    <a:pt x="3677752" y="2346290"/>
                    <a:pt x="3721100" y="2368550"/>
                  </a:cubicBezTo>
                  <a:cubicBezTo>
                    <a:pt x="3756826" y="2386896"/>
                    <a:pt x="3799479" y="2388689"/>
                    <a:pt x="3835400" y="2406650"/>
                  </a:cubicBezTo>
                  <a:cubicBezTo>
                    <a:pt x="3877018" y="2427459"/>
                    <a:pt x="3946606" y="2461480"/>
                    <a:pt x="3975100" y="2482850"/>
                  </a:cubicBezTo>
                  <a:cubicBezTo>
                    <a:pt x="4059570" y="2546203"/>
                    <a:pt x="4035935" y="2535968"/>
                    <a:pt x="4070350" y="2597150"/>
                  </a:cubicBezTo>
                  <a:cubicBezTo>
                    <a:pt x="4082452" y="2618664"/>
                    <a:pt x="4096630" y="2638980"/>
                    <a:pt x="4108450" y="2660650"/>
                  </a:cubicBezTo>
                  <a:cubicBezTo>
                    <a:pt x="4160354" y="2755808"/>
                    <a:pt x="4126556" y="2716667"/>
                    <a:pt x="4191000" y="2794000"/>
                  </a:cubicBezTo>
                  <a:cubicBezTo>
                    <a:pt x="4196749" y="2800899"/>
                    <a:pt x="4201338" y="2810872"/>
                    <a:pt x="4210050" y="2813050"/>
                  </a:cubicBezTo>
                  <a:cubicBezTo>
                    <a:pt x="4228531" y="2817670"/>
                    <a:pt x="4248150" y="2813050"/>
                    <a:pt x="4267200" y="2813050"/>
                  </a:cubicBezTo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0C79E90-F744-CAD2-167B-46CC63C42AB9}"/>
                </a:ext>
              </a:extLst>
            </p:cNvPr>
            <p:cNvSpPr/>
            <p:nvPr/>
          </p:nvSpPr>
          <p:spPr>
            <a:xfrm rot="18229009">
              <a:off x="-541280" y="3816687"/>
              <a:ext cx="2459905" cy="559593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80538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33A6A-AC57-2D90-6639-AFB8D677D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Observation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BBD7F-8175-9351-1BD4-AF7249716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3594"/>
            <a:ext cx="10515600" cy="4573369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on the 3rd of October, at </a:t>
            </a:r>
            <a:r>
              <a:rPr lang="en-US" b="0" i="0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4:00 pm 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 went to the restaurant, triple seven , and I looked around and noticed that some people around me had white and pearly teeth, although other were quite the opposite, they had yellow stained teeth full of </a:t>
            </a:r>
            <a:r>
              <a:rPr lang="en-US" b="0" i="0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plaque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and they were eating things like chocolate, or unhealthy meals, I noticed how even the slightest differences like eating healthier effect teeth's </a:t>
            </a:r>
            <a:r>
              <a:rPr lang="en-US" b="0" i="0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growth and stability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they also cause pearly white teeth! 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F623513-66DA-7E3C-83B2-E5316B33E996}"/>
              </a:ext>
            </a:extLst>
          </p:cNvPr>
          <p:cNvGrpSpPr/>
          <p:nvPr/>
        </p:nvGrpSpPr>
        <p:grpSpPr>
          <a:xfrm>
            <a:off x="-2478850" y="5027725"/>
            <a:ext cx="5779596" cy="3501208"/>
            <a:chOff x="-2109296" y="4343400"/>
            <a:chExt cx="5779596" cy="3501208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2ECEEECC-E33E-047F-E5A1-189C3BEE1D74}"/>
                </a:ext>
              </a:extLst>
            </p:cNvPr>
            <p:cNvSpPr/>
            <p:nvPr/>
          </p:nvSpPr>
          <p:spPr>
            <a:xfrm>
              <a:off x="-596900" y="4343400"/>
              <a:ext cx="4267200" cy="2815103"/>
            </a:xfrm>
            <a:custGeom>
              <a:avLst/>
              <a:gdLst>
                <a:gd name="connsiteX0" fmla="*/ 0 w 4267200"/>
                <a:gd name="connsiteY0" fmla="*/ 0 h 2815103"/>
                <a:gd name="connsiteX1" fmla="*/ 349250 w 4267200"/>
                <a:gd name="connsiteY1" fmla="*/ 76200 h 2815103"/>
                <a:gd name="connsiteX2" fmla="*/ 609600 w 4267200"/>
                <a:gd name="connsiteY2" fmla="*/ 311150 h 2815103"/>
                <a:gd name="connsiteX3" fmla="*/ 819150 w 4267200"/>
                <a:gd name="connsiteY3" fmla="*/ 431800 h 2815103"/>
                <a:gd name="connsiteX4" fmla="*/ 1041400 w 4267200"/>
                <a:gd name="connsiteY4" fmla="*/ 590550 h 2815103"/>
                <a:gd name="connsiteX5" fmla="*/ 1212850 w 4267200"/>
                <a:gd name="connsiteY5" fmla="*/ 673100 h 2815103"/>
                <a:gd name="connsiteX6" fmla="*/ 1377950 w 4267200"/>
                <a:gd name="connsiteY6" fmla="*/ 736600 h 2815103"/>
                <a:gd name="connsiteX7" fmla="*/ 1809750 w 4267200"/>
                <a:gd name="connsiteY7" fmla="*/ 755650 h 2815103"/>
                <a:gd name="connsiteX8" fmla="*/ 1949450 w 4267200"/>
                <a:gd name="connsiteY8" fmla="*/ 819150 h 2815103"/>
                <a:gd name="connsiteX9" fmla="*/ 2127250 w 4267200"/>
                <a:gd name="connsiteY9" fmla="*/ 971550 h 2815103"/>
                <a:gd name="connsiteX10" fmla="*/ 2241550 w 4267200"/>
                <a:gd name="connsiteY10" fmla="*/ 1092200 h 2815103"/>
                <a:gd name="connsiteX11" fmla="*/ 2279650 w 4267200"/>
                <a:gd name="connsiteY11" fmla="*/ 1168400 h 2815103"/>
                <a:gd name="connsiteX12" fmla="*/ 2362200 w 4267200"/>
                <a:gd name="connsiteY12" fmla="*/ 1327150 h 2815103"/>
                <a:gd name="connsiteX13" fmla="*/ 2438400 w 4267200"/>
                <a:gd name="connsiteY13" fmla="*/ 1460500 h 2815103"/>
                <a:gd name="connsiteX14" fmla="*/ 2673350 w 4267200"/>
                <a:gd name="connsiteY14" fmla="*/ 1600200 h 2815103"/>
                <a:gd name="connsiteX15" fmla="*/ 2876550 w 4267200"/>
                <a:gd name="connsiteY15" fmla="*/ 1676400 h 2815103"/>
                <a:gd name="connsiteX16" fmla="*/ 2940050 w 4267200"/>
                <a:gd name="connsiteY16" fmla="*/ 1701800 h 2815103"/>
                <a:gd name="connsiteX17" fmla="*/ 3016250 w 4267200"/>
                <a:gd name="connsiteY17" fmla="*/ 1758950 h 2815103"/>
                <a:gd name="connsiteX18" fmla="*/ 3117850 w 4267200"/>
                <a:gd name="connsiteY18" fmla="*/ 1822450 h 2815103"/>
                <a:gd name="connsiteX19" fmla="*/ 3213100 w 4267200"/>
                <a:gd name="connsiteY19" fmla="*/ 1955800 h 2815103"/>
                <a:gd name="connsiteX20" fmla="*/ 3409950 w 4267200"/>
                <a:gd name="connsiteY20" fmla="*/ 2152650 h 2815103"/>
                <a:gd name="connsiteX21" fmla="*/ 3467100 w 4267200"/>
                <a:gd name="connsiteY21" fmla="*/ 2209800 h 2815103"/>
                <a:gd name="connsiteX22" fmla="*/ 3505200 w 4267200"/>
                <a:gd name="connsiteY22" fmla="*/ 2247900 h 2815103"/>
                <a:gd name="connsiteX23" fmla="*/ 3600450 w 4267200"/>
                <a:gd name="connsiteY23" fmla="*/ 2286000 h 2815103"/>
                <a:gd name="connsiteX24" fmla="*/ 3721100 w 4267200"/>
                <a:gd name="connsiteY24" fmla="*/ 2368550 h 2815103"/>
                <a:gd name="connsiteX25" fmla="*/ 3835400 w 4267200"/>
                <a:gd name="connsiteY25" fmla="*/ 2406650 h 2815103"/>
                <a:gd name="connsiteX26" fmla="*/ 3975100 w 4267200"/>
                <a:gd name="connsiteY26" fmla="*/ 2482850 h 2815103"/>
                <a:gd name="connsiteX27" fmla="*/ 4070350 w 4267200"/>
                <a:gd name="connsiteY27" fmla="*/ 2597150 h 2815103"/>
                <a:gd name="connsiteX28" fmla="*/ 4108450 w 4267200"/>
                <a:gd name="connsiteY28" fmla="*/ 2660650 h 2815103"/>
                <a:gd name="connsiteX29" fmla="*/ 4191000 w 4267200"/>
                <a:gd name="connsiteY29" fmla="*/ 2794000 h 2815103"/>
                <a:gd name="connsiteX30" fmla="*/ 4210050 w 4267200"/>
                <a:gd name="connsiteY30" fmla="*/ 2813050 h 2815103"/>
                <a:gd name="connsiteX31" fmla="*/ 4267200 w 4267200"/>
                <a:gd name="connsiteY31" fmla="*/ 2813050 h 2815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4267200" h="2815103">
                  <a:moveTo>
                    <a:pt x="0" y="0"/>
                  </a:moveTo>
                  <a:cubicBezTo>
                    <a:pt x="160441" y="13951"/>
                    <a:pt x="181173" y="5234"/>
                    <a:pt x="349250" y="76200"/>
                  </a:cubicBezTo>
                  <a:cubicBezTo>
                    <a:pt x="491898" y="136429"/>
                    <a:pt x="430210" y="221455"/>
                    <a:pt x="609600" y="311150"/>
                  </a:cubicBezTo>
                  <a:cubicBezTo>
                    <a:pt x="733715" y="373207"/>
                    <a:pt x="710239" y="355562"/>
                    <a:pt x="819150" y="431800"/>
                  </a:cubicBezTo>
                  <a:cubicBezTo>
                    <a:pt x="893734" y="484009"/>
                    <a:pt x="959372" y="551055"/>
                    <a:pt x="1041400" y="590550"/>
                  </a:cubicBezTo>
                  <a:lnTo>
                    <a:pt x="1212850" y="673100"/>
                  </a:lnTo>
                  <a:cubicBezTo>
                    <a:pt x="1283957" y="708653"/>
                    <a:pt x="1297756" y="730660"/>
                    <a:pt x="1377950" y="736600"/>
                  </a:cubicBezTo>
                  <a:cubicBezTo>
                    <a:pt x="1521630" y="747243"/>
                    <a:pt x="1665817" y="749300"/>
                    <a:pt x="1809750" y="755650"/>
                  </a:cubicBezTo>
                  <a:cubicBezTo>
                    <a:pt x="1856317" y="776817"/>
                    <a:pt x="1904798" y="794197"/>
                    <a:pt x="1949450" y="819150"/>
                  </a:cubicBezTo>
                  <a:cubicBezTo>
                    <a:pt x="2001586" y="848285"/>
                    <a:pt x="2091971" y="936271"/>
                    <a:pt x="2127250" y="971550"/>
                  </a:cubicBezTo>
                  <a:cubicBezTo>
                    <a:pt x="2166423" y="1010723"/>
                    <a:pt x="2207637" y="1048395"/>
                    <a:pt x="2241550" y="1092200"/>
                  </a:cubicBezTo>
                  <a:cubicBezTo>
                    <a:pt x="2258935" y="1114655"/>
                    <a:pt x="2265561" y="1143744"/>
                    <a:pt x="2279650" y="1168400"/>
                  </a:cubicBezTo>
                  <a:cubicBezTo>
                    <a:pt x="2385380" y="1353427"/>
                    <a:pt x="2232487" y="1047768"/>
                    <a:pt x="2362200" y="1327150"/>
                  </a:cubicBezTo>
                  <a:cubicBezTo>
                    <a:pt x="2369033" y="1341866"/>
                    <a:pt x="2418011" y="1445801"/>
                    <a:pt x="2438400" y="1460500"/>
                  </a:cubicBezTo>
                  <a:cubicBezTo>
                    <a:pt x="2512310" y="1513784"/>
                    <a:pt x="2586078" y="1574018"/>
                    <a:pt x="2673350" y="1600200"/>
                  </a:cubicBezTo>
                  <a:cubicBezTo>
                    <a:pt x="2880526" y="1662353"/>
                    <a:pt x="2726780" y="1608323"/>
                    <a:pt x="2876550" y="1676400"/>
                  </a:cubicBezTo>
                  <a:cubicBezTo>
                    <a:pt x="2897304" y="1685834"/>
                    <a:pt x="2920423" y="1690202"/>
                    <a:pt x="2940050" y="1701800"/>
                  </a:cubicBezTo>
                  <a:cubicBezTo>
                    <a:pt x="2967384" y="1717952"/>
                    <a:pt x="2989978" y="1741122"/>
                    <a:pt x="3016250" y="1758950"/>
                  </a:cubicBezTo>
                  <a:cubicBezTo>
                    <a:pt x="3049297" y="1781375"/>
                    <a:pt x="3083983" y="1801283"/>
                    <a:pt x="3117850" y="1822450"/>
                  </a:cubicBezTo>
                  <a:cubicBezTo>
                    <a:pt x="3142490" y="1859411"/>
                    <a:pt x="3185301" y="1925916"/>
                    <a:pt x="3213100" y="1955800"/>
                  </a:cubicBezTo>
                  <a:cubicBezTo>
                    <a:pt x="3276304" y="2023744"/>
                    <a:pt x="3344333" y="2087033"/>
                    <a:pt x="3409950" y="2152650"/>
                  </a:cubicBezTo>
                  <a:lnTo>
                    <a:pt x="3467100" y="2209800"/>
                  </a:lnTo>
                  <a:cubicBezTo>
                    <a:pt x="3479800" y="2222500"/>
                    <a:pt x="3488524" y="2241230"/>
                    <a:pt x="3505200" y="2247900"/>
                  </a:cubicBezTo>
                  <a:cubicBezTo>
                    <a:pt x="3536950" y="2260600"/>
                    <a:pt x="3570599" y="2269319"/>
                    <a:pt x="3600450" y="2286000"/>
                  </a:cubicBezTo>
                  <a:cubicBezTo>
                    <a:pt x="3642988" y="2309771"/>
                    <a:pt x="3677752" y="2346290"/>
                    <a:pt x="3721100" y="2368550"/>
                  </a:cubicBezTo>
                  <a:cubicBezTo>
                    <a:pt x="3756826" y="2386896"/>
                    <a:pt x="3799479" y="2388689"/>
                    <a:pt x="3835400" y="2406650"/>
                  </a:cubicBezTo>
                  <a:cubicBezTo>
                    <a:pt x="3877018" y="2427459"/>
                    <a:pt x="3946606" y="2461480"/>
                    <a:pt x="3975100" y="2482850"/>
                  </a:cubicBezTo>
                  <a:cubicBezTo>
                    <a:pt x="4059570" y="2546203"/>
                    <a:pt x="4035935" y="2535968"/>
                    <a:pt x="4070350" y="2597150"/>
                  </a:cubicBezTo>
                  <a:cubicBezTo>
                    <a:pt x="4082452" y="2618664"/>
                    <a:pt x="4096630" y="2638980"/>
                    <a:pt x="4108450" y="2660650"/>
                  </a:cubicBezTo>
                  <a:cubicBezTo>
                    <a:pt x="4160354" y="2755808"/>
                    <a:pt x="4126556" y="2716667"/>
                    <a:pt x="4191000" y="2794000"/>
                  </a:cubicBezTo>
                  <a:cubicBezTo>
                    <a:pt x="4196749" y="2800899"/>
                    <a:pt x="4201338" y="2810872"/>
                    <a:pt x="4210050" y="2813050"/>
                  </a:cubicBezTo>
                  <a:cubicBezTo>
                    <a:pt x="4228531" y="2817670"/>
                    <a:pt x="4248150" y="2813050"/>
                    <a:pt x="4267200" y="2813050"/>
                  </a:cubicBezTo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40E2D01-260A-64DE-759F-C6CA70139577}"/>
                </a:ext>
              </a:extLst>
            </p:cNvPr>
            <p:cNvSpPr/>
            <p:nvPr/>
          </p:nvSpPr>
          <p:spPr>
            <a:xfrm rot="18229009">
              <a:off x="-541280" y="3816687"/>
              <a:ext cx="2459905" cy="559593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AB224639-73FB-5EC2-A4DF-1223C7B694FE}"/>
              </a:ext>
            </a:extLst>
          </p:cNvPr>
          <p:cNvGrpSpPr/>
          <p:nvPr/>
        </p:nvGrpSpPr>
        <p:grpSpPr>
          <a:xfrm>
            <a:off x="-1200752" y="-923088"/>
            <a:ext cx="3612911" cy="2019300"/>
            <a:chOff x="-888761" y="-647700"/>
            <a:chExt cx="3612911" cy="201930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FA43FD7-6DAC-E872-9063-CFA1660D45A7}"/>
                </a:ext>
              </a:extLst>
            </p:cNvPr>
            <p:cNvSpPr/>
            <p:nvPr/>
          </p:nvSpPr>
          <p:spPr>
            <a:xfrm>
              <a:off x="-508000" y="-647700"/>
              <a:ext cx="3232150" cy="2019300"/>
            </a:xfrm>
            <a:custGeom>
              <a:avLst/>
              <a:gdLst>
                <a:gd name="connsiteX0" fmla="*/ 0 w 3232150"/>
                <a:gd name="connsiteY0" fmla="*/ 1574800 h 2019300"/>
                <a:gd name="connsiteX1" fmla="*/ 82550 w 3232150"/>
                <a:gd name="connsiteY1" fmla="*/ 1701800 h 2019300"/>
                <a:gd name="connsiteX2" fmla="*/ 247650 w 3232150"/>
                <a:gd name="connsiteY2" fmla="*/ 1822450 h 2019300"/>
                <a:gd name="connsiteX3" fmla="*/ 463550 w 3232150"/>
                <a:gd name="connsiteY3" fmla="*/ 1943100 h 2019300"/>
                <a:gd name="connsiteX4" fmla="*/ 603250 w 3232150"/>
                <a:gd name="connsiteY4" fmla="*/ 1981200 h 2019300"/>
                <a:gd name="connsiteX5" fmla="*/ 698500 w 3232150"/>
                <a:gd name="connsiteY5" fmla="*/ 2019300 h 2019300"/>
                <a:gd name="connsiteX6" fmla="*/ 857250 w 3232150"/>
                <a:gd name="connsiteY6" fmla="*/ 1949450 h 2019300"/>
                <a:gd name="connsiteX7" fmla="*/ 1009650 w 3232150"/>
                <a:gd name="connsiteY7" fmla="*/ 1790700 h 2019300"/>
                <a:gd name="connsiteX8" fmla="*/ 1092200 w 3232150"/>
                <a:gd name="connsiteY8" fmla="*/ 1714500 h 2019300"/>
                <a:gd name="connsiteX9" fmla="*/ 1130300 w 3232150"/>
                <a:gd name="connsiteY9" fmla="*/ 1657350 h 2019300"/>
                <a:gd name="connsiteX10" fmla="*/ 1327150 w 3232150"/>
                <a:gd name="connsiteY10" fmla="*/ 1479550 h 2019300"/>
                <a:gd name="connsiteX11" fmla="*/ 1409700 w 3232150"/>
                <a:gd name="connsiteY11" fmla="*/ 1441450 h 2019300"/>
                <a:gd name="connsiteX12" fmla="*/ 1562100 w 3232150"/>
                <a:gd name="connsiteY12" fmla="*/ 1454150 h 2019300"/>
                <a:gd name="connsiteX13" fmla="*/ 1638300 w 3232150"/>
                <a:gd name="connsiteY13" fmla="*/ 1492250 h 2019300"/>
                <a:gd name="connsiteX14" fmla="*/ 1739900 w 3232150"/>
                <a:gd name="connsiteY14" fmla="*/ 1530350 h 2019300"/>
                <a:gd name="connsiteX15" fmla="*/ 1835150 w 3232150"/>
                <a:gd name="connsiteY15" fmla="*/ 1517650 h 2019300"/>
                <a:gd name="connsiteX16" fmla="*/ 2032000 w 3232150"/>
                <a:gd name="connsiteY16" fmla="*/ 1397000 h 2019300"/>
                <a:gd name="connsiteX17" fmla="*/ 2209800 w 3232150"/>
                <a:gd name="connsiteY17" fmla="*/ 1206500 h 2019300"/>
                <a:gd name="connsiteX18" fmla="*/ 2273300 w 3232150"/>
                <a:gd name="connsiteY18" fmla="*/ 1085850 h 2019300"/>
                <a:gd name="connsiteX19" fmla="*/ 2330450 w 3232150"/>
                <a:gd name="connsiteY19" fmla="*/ 927100 h 2019300"/>
                <a:gd name="connsiteX20" fmla="*/ 2406650 w 3232150"/>
                <a:gd name="connsiteY20" fmla="*/ 768350 h 2019300"/>
                <a:gd name="connsiteX21" fmla="*/ 2508250 w 3232150"/>
                <a:gd name="connsiteY21" fmla="*/ 730250 h 2019300"/>
                <a:gd name="connsiteX22" fmla="*/ 2603500 w 3232150"/>
                <a:gd name="connsiteY22" fmla="*/ 692150 h 2019300"/>
                <a:gd name="connsiteX23" fmla="*/ 2800350 w 3232150"/>
                <a:gd name="connsiteY23" fmla="*/ 615950 h 2019300"/>
                <a:gd name="connsiteX24" fmla="*/ 2914650 w 3232150"/>
                <a:gd name="connsiteY24" fmla="*/ 539750 h 2019300"/>
                <a:gd name="connsiteX25" fmla="*/ 2971800 w 3232150"/>
                <a:gd name="connsiteY25" fmla="*/ 476250 h 2019300"/>
                <a:gd name="connsiteX26" fmla="*/ 3028950 w 3232150"/>
                <a:gd name="connsiteY26" fmla="*/ 419100 h 2019300"/>
                <a:gd name="connsiteX27" fmla="*/ 3092450 w 3232150"/>
                <a:gd name="connsiteY27" fmla="*/ 342900 h 2019300"/>
                <a:gd name="connsiteX28" fmla="*/ 3187700 w 3232150"/>
                <a:gd name="connsiteY28" fmla="*/ 101600 h 2019300"/>
                <a:gd name="connsiteX29" fmla="*/ 3232150 w 3232150"/>
                <a:gd name="connsiteY29" fmla="*/ 0 h 201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232150" h="2019300">
                  <a:moveTo>
                    <a:pt x="0" y="1574800"/>
                  </a:moveTo>
                  <a:cubicBezTo>
                    <a:pt x="27517" y="1617133"/>
                    <a:pt x="46848" y="1666098"/>
                    <a:pt x="82550" y="1701800"/>
                  </a:cubicBezTo>
                  <a:cubicBezTo>
                    <a:pt x="130748" y="1749998"/>
                    <a:pt x="190936" y="1784641"/>
                    <a:pt x="247650" y="1822450"/>
                  </a:cubicBezTo>
                  <a:cubicBezTo>
                    <a:pt x="288385" y="1849607"/>
                    <a:pt x="403766" y="1917478"/>
                    <a:pt x="463550" y="1943100"/>
                  </a:cubicBezTo>
                  <a:cubicBezTo>
                    <a:pt x="534317" y="1973429"/>
                    <a:pt x="519660" y="1954332"/>
                    <a:pt x="603250" y="1981200"/>
                  </a:cubicBezTo>
                  <a:cubicBezTo>
                    <a:pt x="635805" y="1991664"/>
                    <a:pt x="666750" y="2006600"/>
                    <a:pt x="698500" y="2019300"/>
                  </a:cubicBezTo>
                  <a:cubicBezTo>
                    <a:pt x="751417" y="1996017"/>
                    <a:pt x="810660" y="1983679"/>
                    <a:pt x="857250" y="1949450"/>
                  </a:cubicBezTo>
                  <a:cubicBezTo>
                    <a:pt x="916365" y="1906019"/>
                    <a:pt x="955749" y="1840455"/>
                    <a:pt x="1009650" y="1790700"/>
                  </a:cubicBezTo>
                  <a:cubicBezTo>
                    <a:pt x="1037167" y="1765300"/>
                    <a:pt x="1067076" y="1742269"/>
                    <a:pt x="1092200" y="1714500"/>
                  </a:cubicBezTo>
                  <a:cubicBezTo>
                    <a:pt x="1107561" y="1697522"/>
                    <a:pt x="1115089" y="1674462"/>
                    <a:pt x="1130300" y="1657350"/>
                  </a:cubicBezTo>
                  <a:cubicBezTo>
                    <a:pt x="1176401" y="1605486"/>
                    <a:pt x="1261649" y="1519858"/>
                    <a:pt x="1327150" y="1479550"/>
                  </a:cubicBezTo>
                  <a:cubicBezTo>
                    <a:pt x="1352960" y="1463667"/>
                    <a:pt x="1382183" y="1454150"/>
                    <a:pt x="1409700" y="1441450"/>
                  </a:cubicBezTo>
                  <a:cubicBezTo>
                    <a:pt x="1460500" y="1445683"/>
                    <a:pt x="1512338" y="1443092"/>
                    <a:pt x="1562100" y="1454150"/>
                  </a:cubicBezTo>
                  <a:cubicBezTo>
                    <a:pt x="1589822" y="1460310"/>
                    <a:pt x="1612198" y="1481063"/>
                    <a:pt x="1638300" y="1492250"/>
                  </a:cubicBezTo>
                  <a:cubicBezTo>
                    <a:pt x="1671545" y="1506498"/>
                    <a:pt x="1706033" y="1517650"/>
                    <a:pt x="1739900" y="1530350"/>
                  </a:cubicBezTo>
                  <a:cubicBezTo>
                    <a:pt x="1771650" y="1526117"/>
                    <a:pt x="1804439" y="1526750"/>
                    <a:pt x="1835150" y="1517650"/>
                  </a:cubicBezTo>
                  <a:cubicBezTo>
                    <a:pt x="1887190" y="1502231"/>
                    <a:pt x="2004159" y="1419273"/>
                    <a:pt x="2032000" y="1397000"/>
                  </a:cubicBezTo>
                  <a:cubicBezTo>
                    <a:pt x="2091447" y="1349442"/>
                    <a:pt x="2167502" y="1271870"/>
                    <a:pt x="2209800" y="1206500"/>
                  </a:cubicBezTo>
                  <a:cubicBezTo>
                    <a:pt x="2234489" y="1168344"/>
                    <a:pt x="2252133" y="1126067"/>
                    <a:pt x="2273300" y="1085850"/>
                  </a:cubicBezTo>
                  <a:cubicBezTo>
                    <a:pt x="2317514" y="850044"/>
                    <a:pt x="2259320" y="1087142"/>
                    <a:pt x="2330450" y="927100"/>
                  </a:cubicBezTo>
                  <a:cubicBezTo>
                    <a:pt x="2367053" y="844742"/>
                    <a:pt x="2346139" y="818775"/>
                    <a:pt x="2406650" y="768350"/>
                  </a:cubicBezTo>
                  <a:cubicBezTo>
                    <a:pt x="2430045" y="748854"/>
                    <a:pt x="2484798" y="738693"/>
                    <a:pt x="2508250" y="730250"/>
                  </a:cubicBezTo>
                  <a:cubicBezTo>
                    <a:pt x="2540424" y="718667"/>
                    <a:pt x="2571363" y="703836"/>
                    <a:pt x="2603500" y="692150"/>
                  </a:cubicBezTo>
                  <a:cubicBezTo>
                    <a:pt x="2679963" y="664345"/>
                    <a:pt x="2731584" y="655879"/>
                    <a:pt x="2800350" y="615950"/>
                  </a:cubicBezTo>
                  <a:cubicBezTo>
                    <a:pt x="2839949" y="592957"/>
                    <a:pt x="2884018" y="573786"/>
                    <a:pt x="2914650" y="539750"/>
                  </a:cubicBezTo>
                  <a:cubicBezTo>
                    <a:pt x="2933700" y="518583"/>
                    <a:pt x="2952215" y="496923"/>
                    <a:pt x="2971800" y="476250"/>
                  </a:cubicBezTo>
                  <a:cubicBezTo>
                    <a:pt x="2990328" y="456692"/>
                    <a:pt x="3010875" y="439078"/>
                    <a:pt x="3028950" y="419100"/>
                  </a:cubicBezTo>
                  <a:cubicBezTo>
                    <a:pt x="3051133" y="394582"/>
                    <a:pt x="3071283" y="368300"/>
                    <a:pt x="3092450" y="342900"/>
                  </a:cubicBezTo>
                  <a:cubicBezTo>
                    <a:pt x="3124200" y="262467"/>
                    <a:pt x="3153040" y="180823"/>
                    <a:pt x="3187700" y="101600"/>
                  </a:cubicBezTo>
                  <a:lnTo>
                    <a:pt x="3232150" y="0"/>
                  </a:ln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8A902A1-FC9E-F371-262A-809FD8E9DA7A}"/>
                </a:ext>
              </a:extLst>
            </p:cNvPr>
            <p:cNvSpPr/>
            <p:nvPr/>
          </p:nvSpPr>
          <p:spPr>
            <a:xfrm rot="20042102">
              <a:off x="-888761" y="-311149"/>
              <a:ext cx="2624984" cy="8512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2AF4B7A-ED25-3C20-E781-27015FC17FC0}"/>
              </a:ext>
            </a:extLst>
          </p:cNvPr>
          <p:cNvGrpSpPr/>
          <p:nvPr/>
        </p:nvGrpSpPr>
        <p:grpSpPr>
          <a:xfrm rot="3284996">
            <a:off x="9704106" y="1879765"/>
            <a:ext cx="5298066" cy="8451396"/>
            <a:chOff x="7855076" y="-763150"/>
            <a:chExt cx="5298066" cy="8451396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ED2A6168-D7DF-1605-E8A0-6BD01F568758}"/>
                </a:ext>
              </a:extLst>
            </p:cNvPr>
            <p:cNvGrpSpPr/>
            <p:nvPr/>
          </p:nvGrpSpPr>
          <p:grpSpPr>
            <a:xfrm rot="942693">
              <a:off x="10706496" y="103145"/>
              <a:ext cx="1770322" cy="1836655"/>
              <a:chOff x="10467311" y="239232"/>
              <a:chExt cx="1770322" cy="1836655"/>
            </a:xfrm>
          </p:grpSpPr>
          <p:pic>
            <p:nvPicPr>
              <p:cNvPr id="113" name="Graphic 112" descr="Tooth">
                <a:extLst>
                  <a:ext uri="{FF2B5EF4-FFF2-40B4-BE49-F238E27FC236}">
                    <a16:creationId xmlns:a16="http://schemas.microsoft.com/office/drawing/2014/main" id="{EC57DCCA-D810-46E7-4706-B9AB2991AF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14" name="Graphic 113" descr="Toothbrush">
                <a:extLst>
                  <a:ext uri="{FF2B5EF4-FFF2-40B4-BE49-F238E27FC236}">
                    <a16:creationId xmlns:a16="http://schemas.microsoft.com/office/drawing/2014/main" id="{CC4E6ACF-8153-40C3-499B-36EBA8E228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15" name="Graphic 114" descr="Toothpaste">
                <a:extLst>
                  <a:ext uri="{FF2B5EF4-FFF2-40B4-BE49-F238E27FC236}">
                    <a16:creationId xmlns:a16="http://schemas.microsoft.com/office/drawing/2014/main" id="{7103BB73-4CE8-2F3C-BACE-C2E20CEC7C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65CE86D2-6140-E1DF-2D90-B442C07792DC}"/>
                </a:ext>
              </a:extLst>
            </p:cNvPr>
            <p:cNvGrpSpPr/>
            <p:nvPr/>
          </p:nvGrpSpPr>
          <p:grpSpPr>
            <a:xfrm rot="2044140">
              <a:off x="11105749" y="1615319"/>
              <a:ext cx="1770322" cy="1836655"/>
              <a:chOff x="10467311" y="239232"/>
              <a:chExt cx="1770322" cy="1836655"/>
            </a:xfrm>
          </p:grpSpPr>
          <p:pic>
            <p:nvPicPr>
              <p:cNvPr id="110" name="Graphic 109" descr="Tooth">
                <a:extLst>
                  <a:ext uri="{FF2B5EF4-FFF2-40B4-BE49-F238E27FC236}">
                    <a16:creationId xmlns:a16="http://schemas.microsoft.com/office/drawing/2014/main" id="{6B126AB8-4DA3-9BFF-2D2A-E7BD794C52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11" name="Graphic 110" descr="Toothbrush">
                <a:extLst>
                  <a:ext uri="{FF2B5EF4-FFF2-40B4-BE49-F238E27FC236}">
                    <a16:creationId xmlns:a16="http://schemas.microsoft.com/office/drawing/2014/main" id="{2040790E-905A-884D-7044-0B957BC927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12" name="Graphic 111" descr="Toothpaste">
                <a:extLst>
                  <a:ext uri="{FF2B5EF4-FFF2-40B4-BE49-F238E27FC236}">
                    <a16:creationId xmlns:a16="http://schemas.microsoft.com/office/drawing/2014/main" id="{8B1DB2FA-70CB-875B-9B31-2C658FD62D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1F2FBB31-B7CD-EEAD-ADEE-EE268BE307E7}"/>
                </a:ext>
              </a:extLst>
            </p:cNvPr>
            <p:cNvGrpSpPr/>
            <p:nvPr/>
          </p:nvGrpSpPr>
          <p:grpSpPr>
            <a:xfrm rot="18990372">
              <a:off x="9401207" y="1562900"/>
              <a:ext cx="1769062" cy="1750972"/>
              <a:chOff x="10468571" y="301112"/>
              <a:chExt cx="1769062" cy="1750972"/>
            </a:xfrm>
          </p:grpSpPr>
          <p:pic>
            <p:nvPicPr>
              <p:cNvPr id="107" name="Graphic 106" descr="Tooth">
                <a:extLst>
                  <a:ext uri="{FF2B5EF4-FFF2-40B4-BE49-F238E27FC236}">
                    <a16:creationId xmlns:a16="http://schemas.microsoft.com/office/drawing/2014/main" id="{48214434-ED11-C6C5-0F98-AF54E6CC48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0071" y="30111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08" name="Graphic 107" descr="Toothbrush">
                <a:extLst>
                  <a:ext uri="{FF2B5EF4-FFF2-40B4-BE49-F238E27FC236}">
                    <a16:creationId xmlns:a16="http://schemas.microsoft.com/office/drawing/2014/main" id="{2F893691-EBB3-00E6-2EB7-19C7D92E8E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09" name="Graphic 108" descr="Toothpaste">
                <a:extLst>
                  <a:ext uri="{FF2B5EF4-FFF2-40B4-BE49-F238E27FC236}">
                    <a16:creationId xmlns:a16="http://schemas.microsoft.com/office/drawing/2014/main" id="{3F9F16DB-ED7E-C54F-2454-49E6B688FF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8571" y="1098131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175D968B-3ADF-5AEC-0959-2E2CFA82A68C}"/>
                </a:ext>
              </a:extLst>
            </p:cNvPr>
            <p:cNvGrpSpPr/>
            <p:nvPr/>
          </p:nvGrpSpPr>
          <p:grpSpPr>
            <a:xfrm rot="1751566">
              <a:off x="10010704" y="3115043"/>
              <a:ext cx="1770322" cy="1836655"/>
              <a:chOff x="10467311" y="239232"/>
              <a:chExt cx="1770322" cy="1836655"/>
            </a:xfrm>
          </p:grpSpPr>
          <p:pic>
            <p:nvPicPr>
              <p:cNvPr id="104" name="Graphic 103" descr="Tooth">
                <a:extLst>
                  <a:ext uri="{FF2B5EF4-FFF2-40B4-BE49-F238E27FC236}">
                    <a16:creationId xmlns:a16="http://schemas.microsoft.com/office/drawing/2014/main" id="{719FA22D-FF64-CDEF-55AB-3AF5235A31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05" name="Graphic 104" descr="Toothbrush">
                <a:extLst>
                  <a:ext uri="{FF2B5EF4-FFF2-40B4-BE49-F238E27FC236}">
                    <a16:creationId xmlns:a16="http://schemas.microsoft.com/office/drawing/2014/main" id="{77A631EA-32E2-9A4C-AAA4-61A44F2E6A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06" name="Graphic 105" descr="Toothpaste">
                <a:extLst>
                  <a:ext uri="{FF2B5EF4-FFF2-40B4-BE49-F238E27FC236}">
                    <a16:creationId xmlns:a16="http://schemas.microsoft.com/office/drawing/2014/main" id="{E8375709-A79E-A88D-BFDC-6D83F709CD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1F71A10D-F719-7FC4-F22D-1A7FAD546BE7}"/>
                </a:ext>
              </a:extLst>
            </p:cNvPr>
            <p:cNvGrpSpPr/>
            <p:nvPr/>
          </p:nvGrpSpPr>
          <p:grpSpPr>
            <a:xfrm rot="18832007">
              <a:off x="9274137" y="4395999"/>
              <a:ext cx="1770322" cy="1836655"/>
              <a:chOff x="10467311" y="239232"/>
              <a:chExt cx="1770322" cy="1836655"/>
            </a:xfrm>
          </p:grpSpPr>
          <p:pic>
            <p:nvPicPr>
              <p:cNvPr id="101" name="Graphic 100" descr="Tooth">
                <a:extLst>
                  <a:ext uri="{FF2B5EF4-FFF2-40B4-BE49-F238E27FC236}">
                    <a16:creationId xmlns:a16="http://schemas.microsoft.com/office/drawing/2014/main" id="{A62AA786-E41C-F764-0144-58FA707C87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02" name="Graphic 101" descr="Toothbrush">
                <a:extLst>
                  <a:ext uri="{FF2B5EF4-FFF2-40B4-BE49-F238E27FC236}">
                    <a16:creationId xmlns:a16="http://schemas.microsoft.com/office/drawing/2014/main" id="{58E25DC8-1764-E04C-2D26-A213AA2F35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03" name="Graphic 102" descr="Toothpaste">
                <a:extLst>
                  <a:ext uri="{FF2B5EF4-FFF2-40B4-BE49-F238E27FC236}">
                    <a16:creationId xmlns:a16="http://schemas.microsoft.com/office/drawing/2014/main" id="{AA1876C4-90DB-C005-73D6-F0C726BAEB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0F08F9FF-3F1F-2F3E-6B05-E514A3B84C3B}"/>
                </a:ext>
              </a:extLst>
            </p:cNvPr>
            <p:cNvGrpSpPr/>
            <p:nvPr/>
          </p:nvGrpSpPr>
          <p:grpSpPr>
            <a:xfrm rot="1408134">
              <a:off x="9128104" y="-10075"/>
              <a:ext cx="1770322" cy="1836655"/>
              <a:chOff x="10467311" y="239232"/>
              <a:chExt cx="1770322" cy="1836655"/>
            </a:xfrm>
          </p:grpSpPr>
          <p:pic>
            <p:nvPicPr>
              <p:cNvPr id="98" name="Graphic 97" descr="Tooth">
                <a:extLst>
                  <a:ext uri="{FF2B5EF4-FFF2-40B4-BE49-F238E27FC236}">
                    <a16:creationId xmlns:a16="http://schemas.microsoft.com/office/drawing/2014/main" id="{26D421E8-DADE-8A07-6035-74ACA8BC24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99" name="Graphic 98" descr="Toothbrush">
                <a:extLst>
                  <a:ext uri="{FF2B5EF4-FFF2-40B4-BE49-F238E27FC236}">
                    <a16:creationId xmlns:a16="http://schemas.microsoft.com/office/drawing/2014/main" id="{A7F48817-7C8B-0D21-EE3A-291D3790C0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00" name="Graphic 99" descr="Toothpaste">
                <a:extLst>
                  <a:ext uri="{FF2B5EF4-FFF2-40B4-BE49-F238E27FC236}">
                    <a16:creationId xmlns:a16="http://schemas.microsoft.com/office/drawing/2014/main" id="{C9B6D3FC-52B1-6189-B8A2-2CB15048D6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19106206-FD4E-A5A6-003A-7389797CC6DA}"/>
                </a:ext>
              </a:extLst>
            </p:cNvPr>
            <p:cNvGrpSpPr/>
            <p:nvPr/>
          </p:nvGrpSpPr>
          <p:grpSpPr>
            <a:xfrm rot="2539023">
              <a:off x="11325863" y="2904144"/>
              <a:ext cx="1827279" cy="1816741"/>
              <a:chOff x="10467311" y="239232"/>
              <a:chExt cx="1770322" cy="1836655"/>
            </a:xfrm>
          </p:grpSpPr>
          <p:pic>
            <p:nvPicPr>
              <p:cNvPr id="95" name="Graphic 94" descr="Tooth">
                <a:extLst>
                  <a:ext uri="{FF2B5EF4-FFF2-40B4-BE49-F238E27FC236}">
                    <a16:creationId xmlns:a16="http://schemas.microsoft.com/office/drawing/2014/main" id="{AB6D1237-A8BE-9824-22CD-DF9B37B965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96" name="Graphic 95" descr="Toothbrush">
                <a:extLst>
                  <a:ext uri="{FF2B5EF4-FFF2-40B4-BE49-F238E27FC236}">
                    <a16:creationId xmlns:a16="http://schemas.microsoft.com/office/drawing/2014/main" id="{9D850275-1201-4A8F-6F2C-2CC9ACB84A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97" name="Graphic 96" descr="Toothpaste">
                <a:extLst>
                  <a:ext uri="{FF2B5EF4-FFF2-40B4-BE49-F238E27FC236}">
                    <a16:creationId xmlns:a16="http://schemas.microsoft.com/office/drawing/2014/main" id="{08C37858-26E3-51A6-1236-4CDB382BCB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14D6038D-9685-8FC6-F374-ABD70F8BDED7}"/>
                </a:ext>
              </a:extLst>
            </p:cNvPr>
            <p:cNvGrpSpPr/>
            <p:nvPr/>
          </p:nvGrpSpPr>
          <p:grpSpPr>
            <a:xfrm rot="1783709">
              <a:off x="10856861" y="4382299"/>
              <a:ext cx="1770322" cy="1836655"/>
              <a:chOff x="10467311" y="239232"/>
              <a:chExt cx="1770322" cy="1836655"/>
            </a:xfrm>
          </p:grpSpPr>
          <p:pic>
            <p:nvPicPr>
              <p:cNvPr id="92" name="Graphic 91" descr="Tooth">
                <a:extLst>
                  <a:ext uri="{FF2B5EF4-FFF2-40B4-BE49-F238E27FC236}">
                    <a16:creationId xmlns:a16="http://schemas.microsoft.com/office/drawing/2014/main" id="{714B05AD-2941-9BD1-D704-C818E79A86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93" name="Graphic 92" descr="Toothbrush">
                <a:extLst>
                  <a:ext uri="{FF2B5EF4-FFF2-40B4-BE49-F238E27FC236}">
                    <a16:creationId xmlns:a16="http://schemas.microsoft.com/office/drawing/2014/main" id="{4A960819-FEDE-D484-DF9D-1E561825DD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94" name="Graphic 93" descr="Toothpaste">
                <a:extLst>
                  <a:ext uri="{FF2B5EF4-FFF2-40B4-BE49-F238E27FC236}">
                    <a16:creationId xmlns:a16="http://schemas.microsoft.com/office/drawing/2014/main" id="{EFAC45E1-5059-CA72-C827-42EECD0DC4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A11E474F-9793-E1D8-88C7-B682F197E1E8}"/>
                </a:ext>
              </a:extLst>
            </p:cNvPr>
            <p:cNvGrpSpPr/>
            <p:nvPr/>
          </p:nvGrpSpPr>
          <p:grpSpPr>
            <a:xfrm rot="19175669">
              <a:off x="8892268" y="5851591"/>
              <a:ext cx="1770322" cy="1836655"/>
              <a:chOff x="10467311" y="239232"/>
              <a:chExt cx="1770322" cy="1836655"/>
            </a:xfrm>
          </p:grpSpPr>
          <p:pic>
            <p:nvPicPr>
              <p:cNvPr id="89" name="Graphic 88" descr="Tooth">
                <a:extLst>
                  <a:ext uri="{FF2B5EF4-FFF2-40B4-BE49-F238E27FC236}">
                    <a16:creationId xmlns:a16="http://schemas.microsoft.com/office/drawing/2014/main" id="{E4227F75-BE96-EDF1-479B-50E205CD8E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90" name="Graphic 89" descr="Toothbrush">
                <a:extLst>
                  <a:ext uri="{FF2B5EF4-FFF2-40B4-BE49-F238E27FC236}">
                    <a16:creationId xmlns:a16="http://schemas.microsoft.com/office/drawing/2014/main" id="{2300847F-973D-F630-377B-A106F46800E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91" name="Graphic 90" descr="Toothpaste">
                <a:extLst>
                  <a:ext uri="{FF2B5EF4-FFF2-40B4-BE49-F238E27FC236}">
                    <a16:creationId xmlns:a16="http://schemas.microsoft.com/office/drawing/2014/main" id="{A4D7736A-B216-643D-76D2-EDD77EDE6D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43D679C9-597B-BBAD-C9C2-047D171FA5C9}"/>
                </a:ext>
              </a:extLst>
            </p:cNvPr>
            <p:cNvGrpSpPr/>
            <p:nvPr/>
          </p:nvGrpSpPr>
          <p:grpSpPr>
            <a:xfrm rot="19256171">
              <a:off x="10482523" y="5849397"/>
              <a:ext cx="1770322" cy="1836655"/>
              <a:chOff x="10467311" y="239232"/>
              <a:chExt cx="1770322" cy="1836655"/>
            </a:xfrm>
          </p:grpSpPr>
          <p:pic>
            <p:nvPicPr>
              <p:cNvPr id="86" name="Graphic 85" descr="Tooth">
                <a:extLst>
                  <a:ext uri="{FF2B5EF4-FFF2-40B4-BE49-F238E27FC236}">
                    <a16:creationId xmlns:a16="http://schemas.microsoft.com/office/drawing/2014/main" id="{2D98F9A5-EBBD-7D8F-5051-1787D7DFF7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87" name="Graphic 86" descr="Toothbrush">
                <a:extLst>
                  <a:ext uri="{FF2B5EF4-FFF2-40B4-BE49-F238E27FC236}">
                    <a16:creationId xmlns:a16="http://schemas.microsoft.com/office/drawing/2014/main" id="{ED96FB32-3814-F36A-319F-EC349A62A6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88" name="Graphic 87" descr="Toothpaste">
                <a:extLst>
                  <a:ext uri="{FF2B5EF4-FFF2-40B4-BE49-F238E27FC236}">
                    <a16:creationId xmlns:a16="http://schemas.microsoft.com/office/drawing/2014/main" id="{BC682F32-B77D-FEC6-C699-B39795979B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6AF69D1E-28AE-417A-178D-C8A48CA9C4A9}"/>
                </a:ext>
              </a:extLst>
            </p:cNvPr>
            <p:cNvGrpSpPr/>
            <p:nvPr/>
          </p:nvGrpSpPr>
          <p:grpSpPr>
            <a:xfrm rot="18995514">
              <a:off x="8353031" y="2675146"/>
              <a:ext cx="1770322" cy="1836655"/>
              <a:chOff x="10467311" y="239232"/>
              <a:chExt cx="1770322" cy="1836655"/>
            </a:xfrm>
          </p:grpSpPr>
          <p:pic>
            <p:nvPicPr>
              <p:cNvPr id="83" name="Graphic 82" descr="Tooth">
                <a:extLst>
                  <a:ext uri="{FF2B5EF4-FFF2-40B4-BE49-F238E27FC236}">
                    <a16:creationId xmlns:a16="http://schemas.microsoft.com/office/drawing/2014/main" id="{F5B3DDE0-8082-F618-3F9E-0A803E4E70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84" name="Graphic 83" descr="Toothbrush">
                <a:extLst>
                  <a:ext uri="{FF2B5EF4-FFF2-40B4-BE49-F238E27FC236}">
                    <a16:creationId xmlns:a16="http://schemas.microsoft.com/office/drawing/2014/main" id="{C998B1C2-53CB-0DD7-E04C-7DD3D6B9D9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85" name="Graphic 84" descr="Toothpaste">
                <a:extLst>
                  <a:ext uri="{FF2B5EF4-FFF2-40B4-BE49-F238E27FC236}">
                    <a16:creationId xmlns:a16="http://schemas.microsoft.com/office/drawing/2014/main" id="{3BCC4B1A-ABBA-0AB6-8FE8-DB646E5424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D92CA3F0-FB4C-98CE-7675-FDB671192EFC}"/>
                </a:ext>
              </a:extLst>
            </p:cNvPr>
            <p:cNvGrpSpPr/>
            <p:nvPr/>
          </p:nvGrpSpPr>
          <p:grpSpPr>
            <a:xfrm rot="19879680">
              <a:off x="7855076" y="921460"/>
              <a:ext cx="1770322" cy="1836655"/>
              <a:chOff x="10467311" y="239232"/>
              <a:chExt cx="1770322" cy="1836655"/>
            </a:xfrm>
          </p:grpSpPr>
          <p:pic>
            <p:nvPicPr>
              <p:cNvPr id="80" name="Graphic 79" descr="Tooth">
                <a:extLst>
                  <a:ext uri="{FF2B5EF4-FFF2-40B4-BE49-F238E27FC236}">
                    <a16:creationId xmlns:a16="http://schemas.microsoft.com/office/drawing/2014/main" id="{B71174EB-55C9-B8BF-2648-2A11F8CA17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81" name="Graphic 80" descr="Toothbrush">
                <a:extLst>
                  <a:ext uri="{FF2B5EF4-FFF2-40B4-BE49-F238E27FC236}">
                    <a16:creationId xmlns:a16="http://schemas.microsoft.com/office/drawing/2014/main" id="{741078BB-DD73-4C54-FE4F-D2DDF8CD2E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82" name="Graphic 81" descr="Toothpaste">
                <a:extLst>
                  <a:ext uri="{FF2B5EF4-FFF2-40B4-BE49-F238E27FC236}">
                    <a16:creationId xmlns:a16="http://schemas.microsoft.com/office/drawing/2014/main" id="{95DF77B1-6F78-555E-943B-7D777DDC67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C0316C76-E044-5AAE-8638-FAEEDCC061FB}"/>
                </a:ext>
              </a:extLst>
            </p:cNvPr>
            <p:cNvGrpSpPr/>
            <p:nvPr/>
          </p:nvGrpSpPr>
          <p:grpSpPr>
            <a:xfrm rot="19663945">
              <a:off x="7898801" y="-763150"/>
              <a:ext cx="1770322" cy="1836655"/>
              <a:chOff x="10467311" y="239232"/>
              <a:chExt cx="1770322" cy="1836655"/>
            </a:xfrm>
          </p:grpSpPr>
          <p:pic>
            <p:nvPicPr>
              <p:cNvPr id="77" name="Graphic 76" descr="Tooth">
                <a:extLst>
                  <a:ext uri="{FF2B5EF4-FFF2-40B4-BE49-F238E27FC236}">
                    <a16:creationId xmlns:a16="http://schemas.microsoft.com/office/drawing/2014/main" id="{305AE260-54A3-0293-6A87-CC37BE9A63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78" name="Graphic 77" descr="Toothbrush">
                <a:extLst>
                  <a:ext uri="{FF2B5EF4-FFF2-40B4-BE49-F238E27FC236}">
                    <a16:creationId xmlns:a16="http://schemas.microsoft.com/office/drawing/2014/main" id="{477CACE0-D86A-B04F-3C6C-F3B6F22DE1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79" name="Graphic 78" descr="Toothpaste">
                <a:extLst>
                  <a:ext uri="{FF2B5EF4-FFF2-40B4-BE49-F238E27FC236}">
                    <a16:creationId xmlns:a16="http://schemas.microsoft.com/office/drawing/2014/main" id="{56C507F5-AD0C-AB5F-63F5-21C2C464B1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9599449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F476E-09AF-98D2-26DA-9DF2FABED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Citations</a:t>
            </a:r>
            <a:r>
              <a:rPr lang="en-US" dirty="0"/>
              <a:t>!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013A2DD-1E54-CD3E-5D7D-C0192258D8C0}"/>
              </a:ext>
            </a:extLst>
          </p:cNvPr>
          <p:cNvGrpSpPr/>
          <p:nvPr/>
        </p:nvGrpSpPr>
        <p:grpSpPr>
          <a:xfrm>
            <a:off x="-1200752" y="-923088"/>
            <a:ext cx="3612911" cy="2019300"/>
            <a:chOff x="-888761" y="-647700"/>
            <a:chExt cx="3612911" cy="2019300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19722DE6-6D2E-4C16-03ED-A8F8BC57E61D}"/>
                </a:ext>
              </a:extLst>
            </p:cNvPr>
            <p:cNvSpPr/>
            <p:nvPr/>
          </p:nvSpPr>
          <p:spPr>
            <a:xfrm>
              <a:off x="-508000" y="-647700"/>
              <a:ext cx="3232150" cy="2019300"/>
            </a:xfrm>
            <a:custGeom>
              <a:avLst/>
              <a:gdLst>
                <a:gd name="connsiteX0" fmla="*/ 0 w 3232150"/>
                <a:gd name="connsiteY0" fmla="*/ 1574800 h 2019300"/>
                <a:gd name="connsiteX1" fmla="*/ 82550 w 3232150"/>
                <a:gd name="connsiteY1" fmla="*/ 1701800 h 2019300"/>
                <a:gd name="connsiteX2" fmla="*/ 247650 w 3232150"/>
                <a:gd name="connsiteY2" fmla="*/ 1822450 h 2019300"/>
                <a:gd name="connsiteX3" fmla="*/ 463550 w 3232150"/>
                <a:gd name="connsiteY3" fmla="*/ 1943100 h 2019300"/>
                <a:gd name="connsiteX4" fmla="*/ 603250 w 3232150"/>
                <a:gd name="connsiteY4" fmla="*/ 1981200 h 2019300"/>
                <a:gd name="connsiteX5" fmla="*/ 698500 w 3232150"/>
                <a:gd name="connsiteY5" fmla="*/ 2019300 h 2019300"/>
                <a:gd name="connsiteX6" fmla="*/ 857250 w 3232150"/>
                <a:gd name="connsiteY6" fmla="*/ 1949450 h 2019300"/>
                <a:gd name="connsiteX7" fmla="*/ 1009650 w 3232150"/>
                <a:gd name="connsiteY7" fmla="*/ 1790700 h 2019300"/>
                <a:gd name="connsiteX8" fmla="*/ 1092200 w 3232150"/>
                <a:gd name="connsiteY8" fmla="*/ 1714500 h 2019300"/>
                <a:gd name="connsiteX9" fmla="*/ 1130300 w 3232150"/>
                <a:gd name="connsiteY9" fmla="*/ 1657350 h 2019300"/>
                <a:gd name="connsiteX10" fmla="*/ 1327150 w 3232150"/>
                <a:gd name="connsiteY10" fmla="*/ 1479550 h 2019300"/>
                <a:gd name="connsiteX11" fmla="*/ 1409700 w 3232150"/>
                <a:gd name="connsiteY11" fmla="*/ 1441450 h 2019300"/>
                <a:gd name="connsiteX12" fmla="*/ 1562100 w 3232150"/>
                <a:gd name="connsiteY12" fmla="*/ 1454150 h 2019300"/>
                <a:gd name="connsiteX13" fmla="*/ 1638300 w 3232150"/>
                <a:gd name="connsiteY13" fmla="*/ 1492250 h 2019300"/>
                <a:gd name="connsiteX14" fmla="*/ 1739900 w 3232150"/>
                <a:gd name="connsiteY14" fmla="*/ 1530350 h 2019300"/>
                <a:gd name="connsiteX15" fmla="*/ 1835150 w 3232150"/>
                <a:gd name="connsiteY15" fmla="*/ 1517650 h 2019300"/>
                <a:gd name="connsiteX16" fmla="*/ 2032000 w 3232150"/>
                <a:gd name="connsiteY16" fmla="*/ 1397000 h 2019300"/>
                <a:gd name="connsiteX17" fmla="*/ 2209800 w 3232150"/>
                <a:gd name="connsiteY17" fmla="*/ 1206500 h 2019300"/>
                <a:gd name="connsiteX18" fmla="*/ 2273300 w 3232150"/>
                <a:gd name="connsiteY18" fmla="*/ 1085850 h 2019300"/>
                <a:gd name="connsiteX19" fmla="*/ 2330450 w 3232150"/>
                <a:gd name="connsiteY19" fmla="*/ 927100 h 2019300"/>
                <a:gd name="connsiteX20" fmla="*/ 2406650 w 3232150"/>
                <a:gd name="connsiteY20" fmla="*/ 768350 h 2019300"/>
                <a:gd name="connsiteX21" fmla="*/ 2508250 w 3232150"/>
                <a:gd name="connsiteY21" fmla="*/ 730250 h 2019300"/>
                <a:gd name="connsiteX22" fmla="*/ 2603500 w 3232150"/>
                <a:gd name="connsiteY22" fmla="*/ 692150 h 2019300"/>
                <a:gd name="connsiteX23" fmla="*/ 2800350 w 3232150"/>
                <a:gd name="connsiteY23" fmla="*/ 615950 h 2019300"/>
                <a:gd name="connsiteX24" fmla="*/ 2914650 w 3232150"/>
                <a:gd name="connsiteY24" fmla="*/ 539750 h 2019300"/>
                <a:gd name="connsiteX25" fmla="*/ 2971800 w 3232150"/>
                <a:gd name="connsiteY25" fmla="*/ 476250 h 2019300"/>
                <a:gd name="connsiteX26" fmla="*/ 3028950 w 3232150"/>
                <a:gd name="connsiteY26" fmla="*/ 419100 h 2019300"/>
                <a:gd name="connsiteX27" fmla="*/ 3092450 w 3232150"/>
                <a:gd name="connsiteY27" fmla="*/ 342900 h 2019300"/>
                <a:gd name="connsiteX28" fmla="*/ 3187700 w 3232150"/>
                <a:gd name="connsiteY28" fmla="*/ 101600 h 2019300"/>
                <a:gd name="connsiteX29" fmla="*/ 3232150 w 3232150"/>
                <a:gd name="connsiteY29" fmla="*/ 0 h 201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232150" h="2019300">
                  <a:moveTo>
                    <a:pt x="0" y="1574800"/>
                  </a:moveTo>
                  <a:cubicBezTo>
                    <a:pt x="27517" y="1617133"/>
                    <a:pt x="46848" y="1666098"/>
                    <a:pt x="82550" y="1701800"/>
                  </a:cubicBezTo>
                  <a:cubicBezTo>
                    <a:pt x="130748" y="1749998"/>
                    <a:pt x="190936" y="1784641"/>
                    <a:pt x="247650" y="1822450"/>
                  </a:cubicBezTo>
                  <a:cubicBezTo>
                    <a:pt x="288385" y="1849607"/>
                    <a:pt x="403766" y="1917478"/>
                    <a:pt x="463550" y="1943100"/>
                  </a:cubicBezTo>
                  <a:cubicBezTo>
                    <a:pt x="534317" y="1973429"/>
                    <a:pt x="519660" y="1954332"/>
                    <a:pt x="603250" y="1981200"/>
                  </a:cubicBezTo>
                  <a:cubicBezTo>
                    <a:pt x="635805" y="1991664"/>
                    <a:pt x="666750" y="2006600"/>
                    <a:pt x="698500" y="2019300"/>
                  </a:cubicBezTo>
                  <a:cubicBezTo>
                    <a:pt x="751417" y="1996017"/>
                    <a:pt x="810660" y="1983679"/>
                    <a:pt x="857250" y="1949450"/>
                  </a:cubicBezTo>
                  <a:cubicBezTo>
                    <a:pt x="916365" y="1906019"/>
                    <a:pt x="955749" y="1840455"/>
                    <a:pt x="1009650" y="1790700"/>
                  </a:cubicBezTo>
                  <a:cubicBezTo>
                    <a:pt x="1037167" y="1765300"/>
                    <a:pt x="1067076" y="1742269"/>
                    <a:pt x="1092200" y="1714500"/>
                  </a:cubicBezTo>
                  <a:cubicBezTo>
                    <a:pt x="1107561" y="1697522"/>
                    <a:pt x="1115089" y="1674462"/>
                    <a:pt x="1130300" y="1657350"/>
                  </a:cubicBezTo>
                  <a:cubicBezTo>
                    <a:pt x="1176401" y="1605486"/>
                    <a:pt x="1261649" y="1519858"/>
                    <a:pt x="1327150" y="1479550"/>
                  </a:cubicBezTo>
                  <a:cubicBezTo>
                    <a:pt x="1352960" y="1463667"/>
                    <a:pt x="1382183" y="1454150"/>
                    <a:pt x="1409700" y="1441450"/>
                  </a:cubicBezTo>
                  <a:cubicBezTo>
                    <a:pt x="1460500" y="1445683"/>
                    <a:pt x="1512338" y="1443092"/>
                    <a:pt x="1562100" y="1454150"/>
                  </a:cubicBezTo>
                  <a:cubicBezTo>
                    <a:pt x="1589822" y="1460310"/>
                    <a:pt x="1612198" y="1481063"/>
                    <a:pt x="1638300" y="1492250"/>
                  </a:cubicBezTo>
                  <a:cubicBezTo>
                    <a:pt x="1671545" y="1506498"/>
                    <a:pt x="1706033" y="1517650"/>
                    <a:pt x="1739900" y="1530350"/>
                  </a:cubicBezTo>
                  <a:cubicBezTo>
                    <a:pt x="1771650" y="1526117"/>
                    <a:pt x="1804439" y="1526750"/>
                    <a:pt x="1835150" y="1517650"/>
                  </a:cubicBezTo>
                  <a:cubicBezTo>
                    <a:pt x="1887190" y="1502231"/>
                    <a:pt x="2004159" y="1419273"/>
                    <a:pt x="2032000" y="1397000"/>
                  </a:cubicBezTo>
                  <a:cubicBezTo>
                    <a:pt x="2091447" y="1349442"/>
                    <a:pt x="2167502" y="1271870"/>
                    <a:pt x="2209800" y="1206500"/>
                  </a:cubicBezTo>
                  <a:cubicBezTo>
                    <a:pt x="2234489" y="1168344"/>
                    <a:pt x="2252133" y="1126067"/>
                    <a:pt x="2273300" y="1085850"/>
                  </a:cubicBezTo>
                  <a:cubicBezTo>
                    <a:pt x="2317514" y="850044"/>
                    <a:pt x="2259320" y="1087142"/>
                    <a:pt x="2330450" y="927100"/>
                  </a:cubicBezTo>
                  <a:cubicBezTo>
                    <a:pt x="2367053" y="844742"/>
                    <a:pt x="2346139" y="818775"/>
                    <a:pt x="2406650" y="768350"/>
                  </a:cubicBezTo>
                  <a:cubicBezTo>
                    <a:pt x="2430045" y="748854"/>
                    <a:pt x="2484798" y="738693"/>
                    <a:pt x="2508250" y="730250"/>
                  </a:cubicBezTo>
                  <a:cubicBezTo>
                    <a:pt x="2540424" y="718667"/>
                    <a:pt x="2571363" y="703836"/>
                    <a:pt x="2603500" y="692150"/>
                  </a:cubicBezTo>
                  <a:cubicBezTo>
                    <a:pt x="2679963" y="664345"/>
                    <a:pt x="2731584" y="655879"/>
                    <a:pt x="2800350" y="615950"/>
                  </a:cubicBezTo>
                  <a:cubicBezTo>
                    <a:pt x="2839949" y="592957"/>
                    <a:pt x="2884018" y="573786"/>
                    <a:pt x="2914650" y="539750"/>
                  </a:cubicBezTo>
                  <a:cubicBezTo>
                    <a:pt x="2933700" y="518583"/>
                    <a:pt x="2952215" y="496923"/>
                    <a:pt x="2971800" y="476250"/>
                  </a:cubicBezTo>
                  <a:cubicBezTo>
                    <a:pt x="2990328" y="456692"/>
                    <a:pt x="3010875" y="439078"/>
                    <a:pt x="3028950" y="419100"/>
                  </a:cubicBezTo>
                  <a:cubicBezTo>
                    <a:pt x="3051133" y="394582"/>
                    <a:pt x="3071283" y="368300"/>
                    <a:pt x="3092450" y="342900"/>
                  </a:cubicBezTo>
                  <a:cubicBezTo>
                    <a:pt x="3124200" y="262467"/>
                    <a:pt x="3153040" y="180823"/>
                    <a:pt x="3187700" y="101600"/>
                  </a:cubicBezTo>
                  <a:lnTo>
                    <a:pt x="3232150" y="0"/>
                  </a:ln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778E7E1-5B37-4612-EEF4-26C13AD7F9DC}"/>
                </a:ext>
              </a:extLst>
            </p:cNvPr>
            <p:cNvSpPr/>
            <p:nvPr/>
          </p:nvSpPr>
          <p:spPr>
            <a:xfrm rot="20042102">
              <a:off x="-888761" y="-311149"/>
              <a:ext cx="2624984" cy="8512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D97645A-FC14-F287-1F55-3EC98BB396B6}"/>
              </a:ext>
            </a:extLst>
          </p:cNvPr>
          <p:cNvGrpSpPr/>
          <p:nvPr/>
        </p:nvGrpSpPr>
        <p:grpSpPr>
          <a:xfrm>
            <a:off x="-2662944" y="5279572"/>
            <a:ext cx="5779596" cy="3501208"/>
            <a:chOff x="-2109296" y="4343400"/>
            <a:chExt cx="5779596" cy="3501208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DACE035C-D1BB-1C0C-6BC7-1E6CF16BB105}"/>
                </a:ext>
              </a:extLst>
            </p:cNvPr>
            <p:cNvSpPr/>
            <p:nvPr/>
          </p:nvSpPr>
          <p:spPr>
            <a:xfrm>
              <a:off x="-596900" y="4343400"/>
              <a:ext cx="4267200" cy="2815103"/>
            </a:xfrm>
            <a:custGeom>
              <a:avLst/>
              <a:gdLst>
                <a:gd name="connsiteX0" fmla="*/ 0 w 4267200"/>
                <a:gd name="connsiteY0" fmla="*/ 0 h 2815103"/>
                <a:gd name="connsiteX1" fmla="*/ 349250 w 4267200"/>
                <a:gd name="connsiteY1" fmla="*/ 76200 h 2815103"/>
                <a:gd name="connsiteX2" fmla="*/ 609600 w 4267200"/>
                <a:gd name="connsiteY2" fmla="*/ 311150 h 2815103"/>
                <a:gd name="connsiteX3" fmla="*/ 819150 w 4267200"/>
                <a:gd name="connsiteY3" fmla="*/ 431800 h 2815103"/>
                <a:gd name="connsiteX4" fmla="*/ 1041400 w 4267200"/>
                <a:gd name="connsiteY4" fmla="*/ 590550 h 2815103"/>
                <a:gd name="connsiteX5" fmla="*/ 1212850 w 4267200"/>
                <a:gd name="connsiteY5" fmla="*/ 673100 h 2815103"/>
                <a:gd name="connsiteX6" fmla="*/ 1377950 w 4267200"/>
                <a:gd name="connsiteY6" fmla="*/ 736600 h 2815103"/>
                <a:gd name="connsiteX7" fmla="*/ 1809750 w 4267200"/>
                <a:gd name="connsiteY7" fmla="*/ 755650 h 2815103"/>
                <a:gd name="connsiteX8" fmla="*/ 1949450 w 4267200"/>
                <a:gd name="connsiteY8" fmla="*/ 819150 h 2815103"/>
                <a:gd name="connsiteX9" fmla="*/ 2127250 w 4267200"/>
                <a:gd name="connsiteY9" fmla="*/ 971550 h 2815103"/>
                <a:gd name="connsiteX10" fmla="*/ 2241550 w 4267200"/>
                <a:gd name="connsiteY10" fmla="*/ 1092200 h 2815103"/>
                <a:gd name="connsiteX11" fmla="*/ 2279650 w 4267200"/>
                <a:gd name="connsiteY11" fmla="*/ 1168400 h 2815103"/>
                <a:gd name="connsiteX12" fmla="*/ 2362200 w 4267200"/>
                <a:gd name="connsiteY12" fmla="*/ 1327150 h 2815103"/>
                <a:gd name="connsiteX13" fmla="*/ 2438400 w 4267200"/>
                <a:gd name="connsiteY13" fmla="*/ 1460500 h 2815103"/>
                <a:gd name="connsiteX14" fmla="*/ 2673350 w 4267200"/>
                <a:gd name="connsiteY14" fmla="*/ 1600200 h 2815103"/>
                <a:gd name="connsiteX15" fmla="*/ 2876550 w 4267200"/>
                <a:gd name="connsiteY15" fmla="*/ 1676400 h 2815103"/>
                <a:gd name="connsiteX16" fmla="*/ 2940050 w 4267200"/>
                <a:gd name="connsiteY16" fmla="*/ 1701800 h 2815103"/>
                <a:gd name="connsiteX17" fmla="*/ 3016250 w 4267200"/>
                <a:gd name="connsiteY17" fmla="*/ 1758950 h 2815103"/>
                <a:gd name="connsiteX18" fmla="*/ 3117850 w 4267200"/>
                <a:gd name="connsiteY18" fmla="*/ 1822450 h 2815103"/>
                <a:gd name="connsiteX19" fmla="*/ 3213100 w 4267200"/>
                <a:gd name="connsiteY19" fmla="*/ 1955800 h 2815103"/>
                <a:gd name="connsiteX20" fmla="*/ 3409950 w 4267200"/>
                <a:gd name="connsiteY20" fmla="*/ 2152650 h 2815103"/>
                <a:gd name="connsiteX21" fmla="*/ 3467100 w 4267200"/>
                <a:gd name="connsiteY21" fmla="*/ 2209800 h 2815103"/>
                <a:gd name="connsiteX22" fmla="*/ 3505200 w 4267200"/>
                <a:gd name="connsiteY22" fmla="*/ 2247900 h 2815103"/>
                <a:gd name="connsiteX23" fmla="*/ 3600450 w 4267200"/>
                <a:gd name="connsiteY23" fmla="*/ 2286000 h 2815103"/>
                <a:gd name="connsiteX24" fmla="*/ 3721100 w 4267200"/>
                <a:gd name="connsiteY24" fmla="*/ 2368550 h 2815103"/>
                <a:gd name="connsiteX25" fmla="*/ 3835400 w 4267200"/>
                <a:gd name="connsiteY25" fmla="*/ 2406650 h 2815103"/>
                <a:gd name="connsiteX26" fmla="*/ 3975100 w 4267200"/>
                <a:gd name="connsiteY26" fmla="*/ 2482850 h 2815103"/>
                <a:gd name="connsiteX27" fmla="*/ 4070350 w 4267200"/>
                <a:gd name="connsiteY27" fmla="*/ 2597150 h 2815103"/>
                <a:gd name="connsiteX28" fmla="*/ 4108450 w 4267200"/>
                <a:gd name="connsiteY28" fmla="*/ 2660650 h 2815103"/>
                <a:gd name="connsiteX29" fmla="*/ 4191000 w 4267200"/>
                <a:gd name="connsiteY29" fmla="*/ 2794000 h 2815103"/>
                <a:gd name="connsiteX30" fmla="*/ 4210050 w 4267200"/>
                <a:gd name="connsiteY30" fmla="*/ 2813050 h 2815103"/>
                <a:gd name="connsiteX31" fmla="*/ 4267200 w 4267200"/>
                <a:gd name="connsiteY31" fmla="*/ 2813050 h 2815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4267200" h="2815103">
                  <a:moveTo>
                    <a:pt x="0" y="0"/>
                  </a:moveTo>
                  <a:cubicBezTo>
                    <a:pt x="160441" y="13951"/>
                    <a:pt x="181173" y="5234"/>
                    <a:pt x="349250" y="76200"/>
                  </a:cubicBezTo>
                  <a:cubicBezTo>
                    <a:pt x="491898" y="136429"/>
                    <a:pt x="430210" y="221455"/>
                    <a:pt x="609600" y="311150"/>
                  </a:cubicBezTo>
                  <a:cubicBezTo>
                    <a:pt x="733715" y="373207"/>
                    <a:pt x="710239" y="355562"/>
                    <a:pt x="819150" y="431800"/>
                  </a:cubicBezTo>
                  <a:cubicBezTo>
                    <a:pt x="893734" y="484009"/>
                    <a:pt x="959372" y="551055"/>
                    <a:pt x="1041400" y="590550"/>
                  </a:cubicBezTo>
                  <a:lnTo>
                    <a:pt x="1212850" y="673100"/>
                  </a:lnTo>
                  <a:cubicBezTo>
                    <a:pt x="1283957" y="708653"/>
                    <a:pt x="1297756" y="730660"/>
                    <a:pt x="1377950" y="736600"/>
                  </a:cubicBezTo>
                  <a:cubicBezTo>
                    <a:pt x="1521630" y="747243"/>
                    <a:pt x="1665817" y="749300"/>
                    <a:pt x="1809750" y="755650"/>
                  </a:cubicBezTo>
                  <a:cubicBezTo>
                    <a:pt x="1856317" y="776817"/>
                    <a:pt x="1904798" y="794197"/>
                    <a:pt x="1949450" y="819150"/>
                  </a:cubicBezTo>
                  <a:cubicBezTo>
                    <a:pt x="2001586" y="848285"/>
                    <a:pt x="2091971" y="936271"/>
                    <a:pt x="2127250" y="971550"/>
                  </a:cubicBezTo>
                  <a:cubicBezTo>
                    <a:pt x="2166423" y="1010723"/>
                    <a:pt x="2207637" y="1048395"/>
                    <a:pt x="2241550" y="1092200"/>
                  </a:cubicBezTo>
                  <a:cubicBezTo>
                    <a:pt x="2258935" y="1114655"/>
                    <a:pt x="2265561" y="1143744"/>
                    <a:pt x="2279650" y="1168400"/>
                  </a:cubicBezTo>
                  <a:cubicBezTo>
                    <a:pt x="2385380" y="1353427"/>
                    <a:pt x="2232487" y="1047768"/>
                    <a:pt x="2362200" y="1327150"/>
                  </a:cubicBezTo>
                  <a:cubicBezTo>
                    <a:pt x="2369033" y="1341866"/>
                    <a:pt x="2418011" y="1445801"/>
                    <a:pt x="2438400" y="1460500"/>
                  </a:cubicBezTo>
                  <a:cubicBezTo>
                    <a:pt x="2512310" y="1513784"/>
                    <a:pt x="2586078" y="1574018"/>
                    <a:pt x="2673350" y="1600200"/>
                  </a:cubicBezTo>
                  <a:cubicBezTo>
                    <a:pt x="2880526" y="1662353"/>
                    <a:pt x="2726780" y="1608323"/>
                    <a:pt x="2876550" y="1676400"/>
                  </a:cubicBezTo>
                  <a:cubicBezTo>
                    <a:pt x="2897304" y="1685834"/>
                    <a:pt x="2920423" y="1690202"/>
                    <a:pt x="2940050" y="1701800"/>
                  </a:cubicBezTo>
                  <a:cubicBezTo>
                    <a:pt x="2967384" y="1717952"/>
                    <a:pt x="2989978" y="1741122"/>
                    <a:pt x="3016250" y="1758950"/>
                  </a:cubicBezTo>
                  <a:cubicBezTo>
                    <a:pt x="3049297" y="1781375"/>
                    <a:pt x="3083983" y="1801283"/>
                    <a:pt x="3117850" y="1822450"/>
                  </a:cubicBezTo>
                  <a:cubicBezTo>
                    <a:pt x="3142490" y="1859411"/>
                    <a:pt x="3185301" y="1925916"/>
                    <a:pt x="3213100" y="1955800"/>
                  </a:cubicBezTo>
                  <a:cubicBezTo>
                    <a:pt x="3276304" y="2023744"/>
                    <a:pt x="3344333" y="2087033"/>
                    <a:pt x="3409950" y="2152650"/>
                  </a:cubicBezTo>
                  <a:lnTo>
                    <a:pt x="3467100" y="2209800"/>
                  </a:lnTo>
                  <a:cubicBezTo>
                    <a:pt x="3479800" y="2222500"/>
                    <a:pt x="3488524" y="2241230"/>
                    <a:pt x="3505200" y="2247900"/>
                  </a:cubicBezTo>
                  <a:cubicBezTo>
                    <a:pt x="3536950" y="2260600"/>
                    <a:pt x="3570599" y="2269319"/>
                    <a:pt x="3600450" y="2286000"/>
                  </a:cubicBezTo>
                  <a:cubicBezTo>
                    <a:pt x="3642988" y="2309771"/>
                    <a:pt x="3677752" y="2346290"/>
                    <a:pt x="3721100" y="2368550"/>
                  </a:cubicBezTo>
                  <a:cubicBezTo>
                    <a:pt x="3756826" y="2386896"/>
                    <a:pt x="3799479" y="2388689"/>
                    <a:pt x="3835400" y="2406650"/>
                  </a:cubicBezTo>
                  <a:cubicBezTo>
                    <a:pt x="3877018" y="2427459"/>
                    <a:pt x="3946606" y="2461480"/>
                    <a:pt x="3975100" y="2482850"/>
                  </a:cubicBezTo>
                  <a:cubicBezTo>
                    <a:pt x="4059570" y="2546203"/>
                    <a:pt x="4035935" y="2535968"/>
                    <a:pt x="4070350" y="2597150"/>
                  </a:cubicBezTo>
                  <a:cubicBezTo>
                    <a:pt x="4082452" y="2618664"/>
                    <a:pt x="4096630" y="2638980"/>
                    <a:pt x="4108450" y="2660650"/>
                  </a:cubicBezTo>
                  <a:cubicBezTo>
                    <a:pt x="4160354" y="2755808"/>
                    <a:pt x="4126556" y="2716667"/>
                    <a:pt x="4191000" y="2794000"/>
                  </a:cubicBezTo>
                  <a:cubicBezTo>
                    <a:pt x="4196749" y="2800899"/>
                    <a:pt x="4201338" y="2810872"/>
                    <a:pt x="4210050" y="2813050"/>
                  </a:cubicBezTo>
                  <a:cubicBezTo>
                    <a:pt x="4228531" y="2817670"/>
                    <a:pt x="4248150" y="2813050"/>
                    <a:pt x="4267200" y="2813050"/>
                  </a:cubicBezTo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353EE34-61D8-22E8-A100-AD2F256D9E42}"/>
                </a:ext>
              </a:extLst>
            </p:cNvPr>
            <p:cNvSpPr/>
            <p:nvPr/>
          </p:nvSpPr>
          <p:spPr>
            <a:xfrm rot="18229009">
              <a:off x="-541280" y="3816687"/>
              <a:ext cx="2459905" cy="559593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22D6D64F-E9E2-4730-2C7D-B2DB2F2E2E55}"/>
              </a:ext>
            </a:extLst>
          </p:cNvPr>
          <p:cNvGrpSpPr/>
          <p:nvPr/>
        </p:nvGrpSpPr>
        <p:grpSpPr>
          <a:xfrm rot="20676127">
            <a:off x="9542967" y="-3723517"/>
            <a:ext cx="5298066" cy="8451396"/>
            <a:chOff x="7855076" y="-763150"/>
            <a:chExt cx="5298066" cy="8451396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15C0333D-F0EA-ADF4-3D30-4CA15BFD684A}"/>
                </a:ext>
              </a:extLst>
            </p:cNvPr>
            <p:cNvGrpSpPr/>
            <p:nvPr/>
          </p:nvGrpSpPr>
          <p:grpSpPr>
            <a:xfrm rot="942693">
              <a:off x="10706496" y="103145"/>
              <a:ext cx="1770322" cy="1836655"/>
              <a:chOff x="10467311" y="239232"/>
              <a:chExt cx="1770322" cy="1836655"/>
            </a:xfrm>
          </p:grpSpPr>
          <p:pic>
            <p:nvPicPr>
              <p:cNvPr id="60" name="Graphic 59" descr="Tooth">
                <a:extLst>
                  <a:ext uri="{FF2B5EF4-FFF2-40B4-BE49-F238E27FC236}">
                    <a16:creationId xmlns:a16="http://schemas.microsoft.com/office/drawing/2014/main" id="{197300A4-2340-CB60-D1F3-FDACBA0A8B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61" name="Graphic 60" descr="Toothbrush">
                <a:extLst>
                  <a:ext uri="{FF2B5EF4-FFF2-40B4-BE49-F238E27FC236}">
                    <a16:creationId xmlns:a16="http://schemas.microsoft.com/office/drawing/2014/main" id="{E7BFE700-F0D5-7013-3F43-1F4C621CD6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62" name="Graphic 61" descr="Toothpaste">
                <a:extLst>
                  <a:ext uri="{FF2B5EF4-FFF2-40B4-BE49-F238E27FC236}">
                    <a16:creationId xmlns:a16="http://schemas.microsoft.com/office/drawing/2014/main" id="{72191512-E775-4361-F3FA-18883B07337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F692E2B-AB85-C23A-2DBF-024F9D80F48E}"/>
                </a:ext>
              </a:extLst>
            </p:cNvPr>
            <p:cNvGrpSpPr/>
            <p:nvPr/>
          </p:nvGrpSpPr>
          <p:grpSpPr>
            <a:xfrm rot="2044140">
              <a:off x="11105749" y="1615319"/>
              <a:ext cx="1770322" cy="1836655"/>
              <a:chOff x="10467311" y="239232"/>
              <a:chExt cx="1770322" cy="1836655"/>
            </a:xfrm>
          </p:grpSpPr>
          <p:pic>
            <p:nvPicPr>
              <p:cNvPr id="57" name="Graphic 56" descr="Tooth">
                <a:extLst>
                  <a:ext uri="{FF2B5EF4-FFF2-40B4-BE49-F238E27FC236}">
                    <a16:creationId xmlns:a16="http://schemas.microsoft.com/office/drawing/2014/main" id="{C3FEBE7C-AAC6-66B2-54F2-E70E71546D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8" name="Graphic 57" descr="Toothbrush">
                <a:extLst>
                  <a:ext uri="{FF2B5EF4-FFF2-40B4-BE49-F238E27FC236}">
                    <a16:creationId xmlns:a16="http://schemas.microsoft.com/office/drawing/2014/main" id="{A3186262-01D9-6F96-0DD3-2B2C625E98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9" name="Graphic 58" descr="Toothpaste">
                <a:extLst>
                  <a:ext uri="{FF2B5EF4-FFF2-40B4-BE49-F238E27FC236}">
                    <a16:creationId xmlns:a16="http://schemas.microsoft.com/office/drawing/2014/main" id="{C9B21E6F-8616-3F0C-0B34-1D51BA9033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42F3ABE-00E9-2E56-933B-729E452C97E0}"/>
                </a:ext>
              </a:extLst>
            </p:cNvPr>
            <p:cNvGrpSpPr/>
            <p:nvPr/>
          </p:nvGrpSpPr>
          <p:grpSpPr>
            <a:xfrm rot="18990372">
              <a:off x="9401207" y="1562900"/>
              <a:ext cx="1769062" cy="1750972"/>
              <a:chOff x="10468571" y="301112"/>
              <a:chExt cx="1769062" cy="1750972"/>
            </a:xfrm>
          </p:grpSpPr>
          <p:pic>
            <p:nvPicPr>
              <p:cNvPr id="54" name="Graphic 53" descr="Tooth">
                <a:extLst>
                  <a:ext uri="{FF2B5EF4-FFF2-40B4-BE49-F238E27FC236}">
                    <a16:creationId xmlns:a16="http://schemas.microsoft.com/office/drawing/2014/main" id="{575AD46B-8E42-0416-5A43-7124058D4C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0071" y="30111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5" name="Graphic 54" descr="Toothbrush">
                <a:extLst>
                  <a:ext uri="{FF2B5EF4-FFF2-40B4-BE49-F238E27FC236}">
                    <a16:creationId xmlns:a16="http://schemas.microsoft.com/office/drawing/2014/main" id="{A985DE29-8A62-46D7-FC9A-1EF69D23F5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6" name="Graphic 55" descr="Toothpaste">
                <a:extLst>
                  <a:ext uri="{FF2B5EF4-FFF2-40B4-BE49-F238E27FC236}">
                    <a16:creationId xmlns:a16="http://schemas.microsoft.com/office/drawing/2014/main" id="{B4A99CBB-2F14-BEDB-5F5B-71AD6B972F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8571" y="1098131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6D86907D-CAD9-F08A-8DC1-02BDFBC242D3}"/>
                </a:ext>
              </a:extLst>
            </p:cNvPr>
            <p:cNvGrpSpPr/>
            <p:nvPr/>
          </p:nvGrpSpPr>
          <p:grpSpPr>
            <a:xfrm rot="1751566">
              <a:off x="10010704" y="3115043"/>
              <a:ext cx="1770322" cy="1836655"/>
              <a:chOff x="10467311" y="239232"/>
              <a:chExt cx="1770322" cy="1836655"/>
            </a:xfrm>
          </p:grpSpPr>
          <p:pic>
            <p:nvPicPr>
              <p:cNvPr id="51" name="Graphic 50" descr="Tooth">
                <a:extLst>
                  <a:ext uri="{FF2B5EF4-FFF2-40B4-BE49-F238E27FC236}">
                    <a16:creationId xmlns:a16="http://schemas.microsoft.com/office/drawing/2014/main" id="{7EBCE566-DD3B-2AF4-FAA0-A316B8DFB4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2" name="Graphic 51" descr="Toothbrush">
                <a:extLst>
                  <a:ext uri="{FF2B5EF4-FFF2-40B4-BE49-F238E27FC236}">
                    <a16:creationId xmlns:a16="http://schemas.microsoft.com/office/drawing/2014/main" id="{62F117EF-A14E-77EB-E8C6-1F76AACE8A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3" name="Graphic 52" descr="Toothpaste">
                <a:extLst>
                  <a:ext uri="{FF2B5EF4-FFF2-40B4-BE49-F238E27FC236}">
                    <a16:creationId xmlns:a16="http://schemas.microsoft.com/office/drawing/2014/main" id="{3A7FFC69-BCB1-6801-A7C6-F53B20BA1DE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21D1F342-EF55-1040-07BB-0F33980D6DA7}"/>
                </a:ext>
              </a:extLst>
            </p:cNvPr>
            <p:cNvGrpSpPr/>
            <p:nvPr/>
          </p:nvGrpSpPr>
          <p:grpSpPr>
            <a:xfrm rot="18832007">
              <a:off x="9274137" y="4395999"/>
              <a:ext cx="1770322" cy="1836655"/>
              <a:chOff x="10467311" y="239232"/>
              <a:chExt cx="1770322" cy="1836655"/>
            </a:xfrm>
          </p:grpSpPr>
          <p:pic>
            <p:nvPicPr>
              <p:cNvPr id="48" name="Graphic 47" descr="Tooth">
                <a:extLst>
                  <a:ext uri="{FF2B5EF4-FFF2-40B4-BE49-F238E27FC236}">
                    <a16:creationId xmlns:a16="http://schemas.microsoft.com/office/drawing/2014/main" id="{D7948C4E-91D1-59CA-8416-DB7943D31B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9" name="Graphic 48" descr="Toothbrush">
                <a:extLst>
                  <a:ext uri="{FF2B5EF4-FFF2-40B4-BE49-F238E27FC236}">
                    <a16:creationId xmlns:a16="http://schemas.microsoft.com/office/drawing/2014/main" id="{45531581-BADC-28DC-76A0-38AFA9E3E8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0" name="Graphic 49" descr="Toothpaste">
                <a:extLst>
                  <a:ext uri="{FF2B5EF4-FFF2-40B4-BE49-F238E27FC236}">
                    <a16:creationId xmlns:a16="http://schemas.microsoft.com/office/drawing/2014/main" id="{06582702-38F5-ACD1-167D-F08C7EF414E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AC933BBA-6F79-F861-C256-CBB3969B128A}"/>
                </a:ext>
              </a:extLst>
            </p:cNvPr>
            <p:cNvGrpSpPr/>
            <p:nvPr/>
          </p:nvGrpSpPr>
          <p:grpSpPr>
            <a:xfrm rot="1408134">
              <a:off x="9128104" y="-10075"/>
              <a:ext cx="1770322" cy="1836655"/>
              <a:chOff x="10467311" y="239232"/>
              <a:chExt cx="1770322" cy="1836655"/>
            </a:xfrm>
          </p:grpSpPr>
          <p:pic>
            <p:nvPicPr>
              <p:cNvPr id="45" name="Graphic 44" descr="Tooth">
                <a:extLst>
                  <a:ext uri="{FF2B5EF4-FFF2-40B4-BE49-F238E27FC236}">
                    <a16:creationId xmlns:a16="http://schemas.microsoft.com/office/drawing/2014/main" id="{8B700048-A38B-8A69-FB79-8E7EA3EC4F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6" name="Graphic 45" descr="Toothbrush">
                <a:extLst>
                  <a:ext uri="{FF2B5EF4-FFF2-40B4-BE49-F238E27FC236}">
                    <a16:creationId xmlns:a16="http://schemas.microsoft.com/office/drawing/2014/main" id="{47BDA13D-4D32-9164-6C53-77BB96DF30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7" name="Graphic 46" descr="Toothpaste">
                <a:extLst>
                  <a:ext uri="{FF2B5EF4-FFF2-40B4-BE49-F238E27FC236}">
                    <a16:creationId xmlns:a16="http://schemas.microsoft.com/office/drawing/2014/main" id="{EF3E95DB-87CF-4504-CC11-64A3AA6E79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629623F3-FB8A-C509-8503-240BF96875FD}"/>
                </a:ext>
              </a:extLst>
            </p:cNvPr>
            <p:cNvGrpSpPr/>
            <p:nvPr/>
          </p:nvGrpSpPr>
          <p:grpSpPr>
            <a:xfrm rot="2539023">
              <a:off x="11325863" y="2904144"/>
              <a:ext cx="1827279" cy="1816741"/>
              <a:chOff x="10467311" y="239232"/>
              <a:chExt cx="1770322" cy="1836655"/>
            </a:xfrm>
          </p:grpSpPr>
          <p:pic>
            <p:nvPicPr>
              <p:cNvPr id="42" name="Graphic 41" descr="Tooth">
                <a:extLst>
                  <a:ext uri="{FF2B5EF4-FFF2-40B4-BE49-F238E27FC236}">
                    <a16:creationId xmlns:a16="http://schemas.microsoft.com/office/drawing/2014/main" id="{93D76256-88AD-CF9E-92DC-B62ECD204E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3" name="Graphic 42" descr="Toothbrush">
                <a:extLst>
                  <a:ext uri="{FF2B5EF4-FFF2-40B4-BE49-F238E27FC236}">
                    <a16:creationId xmlns:a16="http://schemas.microsoft.com/office/drawing/2014/main" id="{62ABCCA6-B0C7-EE09-E26E-FD86B0E613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4" name="Graphic 43" descr="Toothpaste">
                <a:extLst>
                  <a:ext uri="{FF2B5EF4-FFF2-40B4-BE49-F238E27FC236}">
                    <a16:creationId xmlns:a16="http://schemas.microsoft.com/office/drawing/2014/main" id="{C5EDF660-27D6-A769-2602-1837DC0A19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9B56121-4125-E4B6-963B-71F1E473508C}"/>
                </a:ext>
              </a:extLst>
            </p:cNvPr>
            <p:cNvGrpSpPr/>
            <p:nvPr/>
          </p:nvGrpSpPr>
          <p:grpSpPr>
            <a:xfrm rot="1783709">
              <a:off x="10856861" y="4382299"/>
              <a:ext cx="1770322" cy="1836655"/>
              <a:chOff x="10467311" y="239232"/>
              <a:chExt cx="1770322" cy="1836655"/>
            </a:xfrm>
          </p:grpSpPr>
          <p:pic>
            <p:nvPicPr>
              <p:cNvPr id="39" name="Graphic 38" descr="Tooth">
                <a:extLst>
                  <a:ext uri="{FF2B5EF4-FFF2-40B4-BE49-F238E27FC236}">
                    <a16:creationId xmlns:a16="http://schemas.microsoft.com/office/drawing/2014/main" id="{F98D3208-705B-3C87-2846-7F49D75129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0" name="Graphic 39" descr="Toothbrush">
                <a:extLst>
                  <a:ext uri="{FF2B5EF4-FFF2-40B4-BE49-F238E27FC236}">
                    <a16:creationId xmlns:a16="http://schemas.microsoft.com/office/drawing/2014/main" id="{25DB1A5A-87E4-E84E-2300-35EBEFF7EA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1" name="Graphic 40" descr="Toothpaste">
                <a:extLst>
                  <a:ext uri="{FF2B5EF4-FFF2-40B4-BE49-F238E27FC236}">
                    <a16:creationId xmlns:a16="http://schemas.microsoft.com/office/drawing/2014/main" id="{5D4B14DD-B4E6-EBC6-BC6E-B21CE25ECA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41364037-E64D-0800-E7AB-608BC4339D45}"/>
                </a:ext>
              </a:extLst>
            </p:cNvPr>
            <p:cNvGrpSpPr/>
            <p:nvPr/>
          </p:nvGrpSpPr>
          <p:grpSpPr>
            <a:xfrm rot="19175669">
              <a:off x="8892268" y="5851591"/>
              <a:ext cx="1770322" cy="1836655"/>
              <a:chOff x="10467311" y="239232"/>
              <a:chExt cx="1770322" cy="1836655"/>
            </a:xfrm>
          </p:grpSpPr>
          <p:pic>
            <p:nvPicPr>
              <p:cNvPr id="36" name="Graphic 35" descr="Tooth">
                <a:extLst>
                  <a:ext uri="{FF2B5EF4-FFF2-40B4-BE49-F238E27FC236}">
                    <a16:creationId xmlns:a16="http://schemas.microsoft.com/office/drawing/2014/main" id="{93349CA6-622B-29D2-9191-7E97FC632D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7" name="Graphic 36" descr="Toothbrush">
                <a:extLst>
                  <a:ext uri="{FF2B5EF4-FFF2-40B4-BE49-F238E27FC236}">
                    <a16:creationId xmlns:a16="http://schemas.microsoft.com/office/drawing/2014/main" id="{324B5D6E-62B3-E0C6-C4A6-CFC85F047B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8" name="Graphic 37" descr="Toothpaste">
                <a:extLst>
                  <a:ext uri="{FF2B5EF4-FFF2-40B4-BE49-F238E27FC236}">
                    <a16:creationId xmlns:a16="http://schemas.microsoft.com/office/drawing/2014/main" id="{5092D02E-EEE9-89D2-2A90-1BCF8E4D6F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45C125C9-5468-57A2-ECCD-E83149EC4238}"/>
                </a:ext>
              </a:extLst>
            </p:cNvPr>
            <p:cNvGrpSpPr/>
            <p:nvPr/>
          </p:nvGrpSpPr>
          <p:grpSpPr>
            <a:xfrm rot="19256171">
              <a:off x="10482523" y="5849397"/>
              <a:ext cx="1770322" cy="1836655"/>
              <a:chOff x="10467311" y="239232"/>
              <a:chExt cx="1770322" cy="1836655"/>
            </a:xfrm>
          </p:grpSpPr>
          <p:pic>
            <p:nvPicPr>
              <p:cNvPr id="33" name="Graphic 32" descr="Tooth">
                <a:extLst>
                  <a:ext uri="{FF2B5EF4-FFF2-40B4-BE49-F238E27FC236}">
                    <a16:creationId xmlns:a16="http://schemas.microsoft.com/office/drawing/2014/main" id="{1EF48DC1-1076-33D4-AC0C-463517C971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4" name="Graphic 33" descr="Toothbrush">
                <a:extLst>
                  <a:ext uri="{FF2B5EF4-FFF2-40B4-BE49-F238E27FC236}">
                    <a16:creationId xmlns:a16="http://schemas.microsoft.com/office/drawing/2014/main" id="{244D8954-F8C2-C322-7BEA-04D222F732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5" name="Graphic 34" descr="Toothpaste">
                <a:extLst>
                  <a:ext uri="{FF2B5EF4-FFF2-40B4-BE49-F238E27FC236}">
                    <a16:creationId xmlns:a16="http://schemas.microsoft.com/office/drawing/2014/main" id="{D54782BA-0DCF-E11B-19CE-EEA7835B846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8CB2DFC0-8306-58DE-25A6-D968FBA20845}"/>
                </a:ext>
              </a:extLst>
            </p:cNvPr>
            <p:cNvGrpSpPr/>
            <p:nvPr/>
          </p:nvGrpSpPr>
          <p:grpSpPr>
            <a:xfrm rot="18995514">
              <a:off x="8353031" y="2675146"/>
              <a:ext cx="1770322" cy="1836655"/>
              <a:chOff x="10467311" y="239232"/>
              <a:chExt cx="1770322" cy="1836655"/>
            </a:xfrm>
          </p:grpSpPr>
          <p:pic>
            <p:nvPicPr>
              <p:cNvPr id="30" name="Graphic 29" descr="Tooth">
                <a:extLst>
                  <a:ext uri="{FF2B5EF4-FFF2-40B4-BE49-F238E27FC236}">
                    <a16:creationId xmlns:a16="http://schemas.microsoft.com/office/drawing/2014/main" id="{2038C1F5-22A0-7544-A1F2-36B19BEA5A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1" name="Graphic 30" descr="Toothbrush">
                <a:extLst>
                  <a:ext uri="{FF2B5EF4-FFF2-40B4-BE49-F238E27FC236}">
                    <a16:creationId xmlns:a16="http://schemas.microsoft.com/office/drawing/2014/main" id="{6F1FF024-FC80-ACE1-5C6F-0BEFE7CCE0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2" name="Graphic 31" descr="Toothpaste">
                <a:extLst>
                  <a:ext uri="{FF2B5EF4-FFF2-40B4-BE49-F238E27FC236}">
                    <a16:creationId xmlns:a16="http://schemas.microsoft.com/office/drawing/2014/main" id="{A4EBEA97-E276-75F2-7E5B-F92BEE9F2C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AA7AA0A0-517B-BF18-0AA6-ADBF21B7431A}"/>
                </a:ext>
              </a:extLst>
            </p:cNvPr>
            <p:cNvGrpSpPr/>
            <p:nvPr/>
          </p:nvGrpSpPr>
          <p:grpSpPr>
            <a:xfrm rot="19879680">
              <a:off x="7855076" y="921460"/>
              <a:ext cx="1770322" cy="1836655"/>
              <a:chOff x="10467311" y="239232"/>
              <a:chExt cx="1770322" cy="1836655"/>
            </a:xfrm>
          </p:grpSpPr>
          <p:pic>
            <p:nvPicPr>
              <p:cNvPr id="27" name="Graphic 26" descr="Tooth">
                <a:extLst>
                  <a:ext uri="{FF2B5EF4-FFF2-40B4-BE49-F238E27FC236}">
                    <a16:creationId xmlns:a16="http://schemas.microsoft.com/office/drawing/2014/main" id="{544951D9-7E64-5A8C-6BEA-3071561BBA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8" name="Graphic 27" descr="Toothbrush">
                <a:extLst>
                  <a:ext uri="{FF2B5EF4-FFF2-40B4-BE49-F238E27FC236}">
                    <a16:creationId xmlns:a16="http://schemas.microsoft.com/office/drawing/2014/main" id="{B0CC7F90-AEDE-2DAE-C465-C59C9ECE62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9" name="Graphic 28" descr="Toothpaste">
                <a:extLst>
                  <a:ext uri="{FF2B5EF4-FFF2-40B4-BE49-F238E27FC236}">
                    <a16:creationId xmlns:a16="http://schemas.microsoft.com/office/drawing/2014/main" id="{34F15C0D-6DF6-6D57-C886-78E722A91C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35CB556B-A979-DDDA-C458-95E0DD93311C}"/>
                </a:ext>
              </a:extLst>
            </p:cNvPr>
            <p:cNvGrpSpPr/>
            <p:nvPr/>
          </p:nvGrpSpPr>
          <p:grpSpPr>
            <a:xfrm rot="19663945">
              <a:off x="7898801" y="-763150"/>
              <a:ext cx="1770322" cy="1836655"/>
              <a:chOff x="10467311" y="239232"/>
              <a:chExt cx="1770322" cy="1836655"/>
            </a:xfrm>
          </p:grpSpPr>
          <p:pic>
            <p:nvPicPr>
              <p:cNvPr id="24" name="Graphic 23" descr="Tooth">
                <a:extLst>
                  <a:ext uri="{FF2B5EF4-FFF2-40B4-BE49-F238E27FC236}">
                    <a16:creationId xmlns:a16="http://schemas.microsoft.com/office/drawing/2014/main" id="{063C7162-C04F-DD1E-9167-3C37F8385C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5" name="Graphic 24" descr="Toothbrush">
                <a:extLst>
                  <a:ext uri="{FF2B5EF4-FFF2-40B4-BE49-F238E27FC236}">
                    <a16:creationId xmlns:a16="http://schemas.microsoft.com/office/drawing/2014/main" id="{F4DA414E-3FE3-0DB3-402E-E71FA3DDAC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6" name="Graphic 25" descr="Toothpaste">
                <a:extLst>
                  <a:ext uri="{FF2B5EF4-FFF2-40B4-BE49-F238E27FC236}">
                    <a16:creationId xmlns:a16="http://schemas.microsoft.com/office/drawing/2014/main" id="{4AE5B004-4702-6094-094F-0780C00D99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</p:grpSp>
      <p:sp>
        <p:nvSpPr>
          <p:cNvPr id="68" name="Rectangle 5">
            <a:extLst>
              <a:ext uri="{FF2B5EF4-FFF2-40B4-BE49-F238E27FC236}">
                <a16:creationId xmlns:a16="http://schemas.microsoft.com/office/drawing/2014/main" id="{532EC0F8-F25A-6093-92F3-75245CC8FD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15291" y="2020788"/>
            <a:ext cx="10515600" cy="397031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https://my.clevelandclinic.org/health/treatments/16914-oral-hygiene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800" dirty="0">
                <a:solidFill>
                  <a:srgbClr val="222222"/>
                </a:solidFill>
                <a:cs typeface="Arial" panose="020B0604020202020204" pitchFamily="34" charset="0"/>
              </a:rPr>
              <a:t>Cross checking 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https://www.nidcr.nih.gov/health-info/oral-hygiene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1155C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800" dirty="0"/>
          </a:p>
          <a:p>
            <a:pPr marL="0" lvl="0" indent="0">
              <a:lnSpc>
                <a:spcPct val="100000"/>
              </a:lnSpc>
              <a:buNone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0"/>
              </a:rPr>
              <a:t>https://www.qld.gov.au/health/staying-healthy/oral-health/good-oral-health/oral-health-and-general-health#:~:text=Poor%20ora</a:t>
            </a:r>
            <a:r>
              <a:rPr lang="en-US" altLang="en-US" sz="1800" dirty="0">
                <a:hlinkClick r:id="rId11" action="ppaction://hlinksldjump"/>
              </a:rPr>
              <a:t>%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1" action="ppaction://hlinksldjump"/>
              </a:rPr>
              <a:t>l20health%20is%20linked,These%20conditions%20are%20largely%20preventable.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8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Cross checking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8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800" dirty="0">
                <a:hlinkClick r:id="rId12"/>
              </a:rPr>
              <a:t>https://west85thdental.com/10-health-issues-caused-by-bad-oral-health/</a:t>
            </a:r>
            <a:endParaRPr lang="en-US" altLang="en-US" sz="1800" dirty="0"/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D41A32C2-B726-1CC1-2CC2-AC91032A4D10}"/>
              </a:ext>
            </a:extLst>
          </p:cNvPr>
          <p:cNvCxnSpPr/>
          <p:nvPr/>
        </p:nvCxnSpPr>
        <p:spPr>
          <a:xfrm>
            <a:off x="2632942" y="2909868"/>
            <a:ext cx="0" cy="2888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79508F37-DE62-FF65-D0A0-61D200DD62EA}"/>
              </a:ext>
            </a:extLst>
          </p:cNvPr>
          <p:cNvCxnSpPr/>
          <p:nvPr/>
        </p:nvCxnSpPr>
        <p:spPr>
          <a:xfrm>
            <a:off x="2632942" y="5374046"/>
            <a:ext cx="0" cy="2888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04454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roup 116">
            <a:extLst>
              <a:ext uri="{FF2B5EF4-FFF2-40B4-BE49-F238E27FC236}">
                <a16:creationId xmlns:a16="http://schemas.microsoft.com/office/drawing/2014/main" id="{F5A693AB-AE98-91BF-B546-E80F2725F794}"/>
              </a:ext>
            </a:extLst>
          </p:cNvPr>
          <p:cNvGrpSpPr/>
          <p:nvPr/>
        </p:nvGrpSpPr>
        <p:grpSpPr>
          <a:xfrm>
            <a:off x="7749198" y="-796698"/>
            <a:ext cx="5298066" cy="8451396"/>
            <a:chOff x="7855076" y="-763150"/>
            <a:chExt cx="5298066" cy="8451396"/>
          </a:xfrm>
        </p:grpSpPr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F34BC871-AB9E-1980-0F59-3EF92F9994F6}"/>
                </a:ext>
              </a:extLst>
            </p:cNvPr>
            <p:cNvGrpSpPr/>
            <p:nvPr/>
          </p:nvGrpSpPr>
          <p:grpSpPr>
            <a:xfrm rot="942693">
              <a:off x="10706496" y="103145"/>
              <a:ext cx="1770322" cy="1836655"/>
              <a:chOff x="10467311" y="239232"/>
              <a:chExt cx="1770322" cy="1836655"/>
            </a:xfrm>
          </p:grpSpPr>
          <p:pic>
            <p:nvPicPr>
              <p:cNvPr id="63" name="Graphic 62" descr="Tooth">
                <a:extLst>
                  <a:ext uri="{FF2B5EF4-FFF2-40B4-BE49-F238E27FC236}">
                    <a16:creationId xmlns:a16="http://schemas.microsoft.com/office/drawing/2014/main" id="{49FF2FBC-1597-23DD-C952-9F00EE04D0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65" name="Graphic 64" descr="Toothbrush">
                <a:extLst>
                  <a:ext uri="{FF2B5EF4-FFF2-40B4-BE49-F238E27FC236}">
                    <a16:creationId xmlns:a16="http://schemas.microsoft.com/office/drawing/2014/main" id="{6D73B503-A5CE-3AE4-EDE4-52C5448688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67" name="Graphic 66" descr="Toothpaste">
                <a:extLst>
                  <a:ext uri="{FF2B5EF4-FFF2-40B4-BE49-F238E27FC236}">
                    <a16:creationId xmlns:a16="http://schemas.microsoft.com/office/drawing/2014/main" id="{D1F54AAB-A9DC-439E-CBF4-8E8BCAA1A1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580A5467-9643-A510-A242-C0F36B81D38D}"/>
                </a:ext>
              </a:extLst>
            </p:cNvPr>
            <p:cNvGrpSpPr/>
            <p:nvPr/>
          </p:nvGrpSpPr>
          <p:grpSpPr>
            <a:xfrm rot="2044140">
              <a:off x="11105749" y="1615319"/>
              <a:ext cx="1770322" cy="1836655"/>
              <a:chOff x="10467311" y="239232"/>
              <a:chExt cx="1770322" cy="1836655"/>
            </a:xfrm>
          </p:grpSpPr>
          <p:pic>
            <p:nvPicPr>
              <p:cNvPr id="70" name="Graphic 69" descr="Tooth">
                <a:extLst>
                  <a:ext uri="{FF2B5EF4-FFF2-40B4-BE49-F238E27FC236}">
                    <a16:creationId xmlns:a16="http://schemas.microsoft.com/office/drawing/2014/main" id="{F6394A26-C790-B96D-FE03-B5781A006F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71" name="Graphic 70" descr="Toothbrush">
                <a:extLst>
                  <a:ext uri="{FF2B5EF4-FFF2-40B4-BE49-F238E27FC236}">
                    <a16:creationId xmlns:a16="http://schemas.microsoft.com/office/drawing/2014/main" id="{D44A982E-AFAE-C809-D97B-DDFF5F92906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72" name="Graphic 71" descr="Toothpaste">
                <a:extLst>
                  <a:ext uri="{FF2B5EF4-FFF2-40B4-BE49-F238E27FC236}">
                    <a16:creationId xmlns:a16="http://schemas.microsoft.com/office/drawing/2014/main" id="{B5C52A6A-8D0B-A0DA-F84D-52537C1E22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C77CA986-CB50-F92F-65E6-787BFA28E797}"/>
                </a:ext>
              </a:extLst>
            </p:cNvPr>
            <p:cNvGrpSpPr/>
            <p:nvPr/>
          </p:nvGrpSpPr>
          <p:grpSpPr>
            <a:xfrm rot="18990372">
              <a:off x="9401207" y="1562900"/>
              <a:ext cx="1769062" cy="1750972"/>
              <a:chOff x="10468571" y="301112"/>
              <a:chExt cx="1769062" cy="1750972"/>
            </a:xfrm>
          </p:grpSpPr>
          <p:pic>
            <p:nvPicPr>
              <p:cNvPr id="74" name="Graphic 73" descr="Tooth">
                <a:extLst>
                  <a:ext uri="{FF2B5EF4-FFF2-40B4-BE49-F238E27FC236}">
                    <a16:creationId xmlns:a16="http://schemas.microsoft.com/office/drawing/2014/main" id="{03B6ED92-5D06-EF70-1B55-CE9BF1827B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0071" y="30111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75" name="Graphic 74" descr="Toothbrush">
                <a:extLst>
                  <a:ext uri="{FF2B5EF4-FFF2-40B4-BE49-F238E27FC236}">
                    <a16:creationId xmlns:a16="http://schemas.microsoft.com/office/drawing/2014/main" id="{95BE67C4-E3C0-A9BF-6A31-B0D67452C9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76" name="Graphic 75" descr="Toothpaste">
                <a:extLst>
                  <a:ext uri="{FF2B5EF4-FFF2-40B4-BE49-F238E27FC236}">
                    <a16:creationId xmlns:a16="http://schemas.microsoft.com/office/drawing/2014/main" id="{25EBD82B-7C9E-4E72-51E4-9E97CD6042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8571" y="1098131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B4EDDD40-3A0F-D5AD-E91D-D4890FBF56C9}"/>
                </a:ext>
              </a:extLst>
            </p:cNvPr>
            <p:cNvGrpSpPr/>
            <p:nvPr/>
          </p:nvGrpSpPr>
          <p:grpSpPr>
            <a:xfrm rot="1751566">
              <a:off x="10010704" y="3115043"/>
              <a:ext cx="1770322" cy="1836655"/>
              <a:chOff x="10467311" y="239232"/>
              <a:chExt cx="1770322" cy="1836655"/>
            </a:xfrm>
          </p:grpSpPr>
          <p:pic>
            <p:nvPicPr>
              <p:cNvPr id="78" name="Graphic 77" descr="Tooth">
                <a:extLst>
                  <a:ext uri="{FF2B5EF4-FFF2-40B4-BE49-F238E27FC236}">
                    <a16:creationId xmlns:a16="http://schemas.microsoft.com/office/drawing/2014/main" id="{92773A62-3261-113E-C663-0900827839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79" name="Graphic 78" descr="Toothbrush">
                <a:extLst>
                  <a:ext uri="{FF2B5EF4-FFF2-40B4-BE49-F238E27FC236}">
                    <a16:creationId xmlns:a16="http://schemas.microsoft.com/office/drawing/2014/main" id="{9F86808D-D147-E018-A8FE-426085189C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80" name="Graphic 79" descr="Toothpaste">
                <a:extLst>
                  <a:ext uri="{FF2B5EF4-FFF2-40B4-BE49-F238E27FC236}">
                    <a16:creationId xmlns:a16="http://schemas.microsoft.com/office/drawing/2014/main" id="{583D7D28-2883-904C-349D-C450BD3C1A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A3C71529-6F5F-9702-D7A7-5A0FA8DE1ED4}"/>
                </a:ext>
              </a:extLst>
            </p:cNvPr>
            <p:cNvGrpSpPr/>
            <p:nvPr/>
          </p:nvGrpSpPr>
          <p:grpSpPr>
            <a:xfrm rot="18832007">
              <a:off x="9274137" y="4395999"/>
              <a:ext cx="1770322" cy="1836655"/>
              <a:chOff x="10467311" y="239232"/>
              <a:chExt cx="1770322" cy="1836655"/>
            </a:xfrm>
          </p:grpSpPr>
          <p:pic>
            <p:nvPicPr>
              <p:cNvPr id="82" name="Graphic 81" descr="Tooth">
                <a:extLst>
                  <a:ext uri="{FF2B5EF4-FFF2-40B4-BE49-F238E27FC236}">
                    <a16:creationId xmlns:a16="http://schemas.microsoft.com/office/drawing/2014/main" id="{80ACA3ED-BEAA-6CB9-A173-6C65CEA5EC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83" name="Graphic 82" descr="Toothbrush">
                <a:extLst>
                  <a:ext uri="{FF2B5EF4-FFF2-40B4-BE49-F238E27FC236}">
                    <a16:creationId xmlns:a16="http://schemas.microsoft.com/office/drawing/2014/main" id="{12327235-A876-95F0-FEFD-A360AFD7F5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84" name="Graphic 83" descr="Toothpaste">
                <a:extLst>
                  <a:ext uri="{FF2B5EF4-FFF2-40B4-BE49-F238E27FC236}">
                    <a16:creationId xmlns:a16="http://schemas.microsoft.com/office/drawing/2014/main" id="{70EF3EBB-7204-EC6A-55E8-79201422BA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B15F67E2-3807-2C8F-FE55-16680A26EEDE}"/>
                </a:ext>
              </a:extLst>
            </p:cNvPr>
            <p:cNvGrpSpPr/>
            <p:nvPr/>
          </p:nvGrpSpPr>
          <p:grpSpPr>
            <a:xfrm rot="1408134">
              <a:off x="9128104" y="-10075"/>
              <a:ext cx="1770322" cy="1836655"/>
              <a:chOff x="10467311" y="239232"/>
              <a:chExt cx="1770322" cy="1836655"/>
            </a:xfrm>
          </p:grpSpPr>
          <p:pic>
            <p:nvPicPr>
              <p:cNvPr id="86" name="Graphic 85" descr="Tooth">
                <a:extLst>
                  <a:ext uri="{FF2B5EF4-FFF2-40B4-BE49-F238E27FC236}">
                    <a16:creationId xmlns:a16="http://schemas.microsoft.com/office/drawing/2014/main" id="{B5242AFE-8EF8-E534-4DF5-60BB870C3B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87" name="Graphic 86" descr="Toothbrush">
                <a:extLst>
                  <a:ext uri="{FF2B5EF4-FFF2-40B4-BE49-F238E27FC236}">
                    <a16:creationId xmlns:a16="http://schemas.microsoft.com/office/drawing/2014/main" id="{53016364-1DD5-E2E4-99D9-5565E49C59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88" name="Graphic 87" descr="Toothpaste">
                <a:extLst>
                  <a:ext uri="{FF2B5EF4-FFF2-40B4-BE49-F238E27FC236}">
                    <a16:creationId xmlns:a16="http://schemas.microsoft.com/office/drawing/2014/main" id="{7DACF15F-F1D5-DECE-FCB4-0B5D928A32C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34707585-047D-875D-C95D-BA0A5E6BAB88}"/>
                </a:ext>
              </a:extLst>
            </p:cNvPr>
            <p:cNvGrpSpPr/>
            <p:nvPr/>
          </p:nvGrpSpPr>
          <p:grpSpPr>
            <a:xfrm rot="2539023">
              <a:off x="11325863" y="2904144"/>
              <a:ext cx="1827279" cy="1816741"/>
              <a:chOff x="10467311" y="239232"/>
              <a:chExt cx="1770322" cy="1836655"/>
            </a:xfrm>
          </p:grpSpPr>
          <p:pic>
            <p:nvPicPr>
              <p:cNvPr id="90" name="Graphic 89" descr="Tooth">
                <a:extLst>
                  <a:ext uri="{FF2B5EF4-FFF2-40B4-BE49-F238E27FC236}">
                    <a16:creationId xmlns:a16="http://schemas.microsoft.com/office/drawing/2014/main" id="{47068DA4-337F-6D16-5071-AB75AC2751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91" name="Graphic 90" descr="Toothbrush">
                <a:extLst>
                  <a:ext uri="{FF2B5EF4-FFF2-40B4-BE49-F238E27FC236}">
                    <a16:creationId xmlns:a16="http://schemas.microsoft.com/office/drawing/2014/main" id="{0A510669-B0B4-2984-8F7B-1E761A6FFB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92" name="Graphic 91" descr="Toothpaste">
                <a:extLst>
                  <a:ext uri="{FF2B5EF4-FFF2-40B4-BE49-F238E27FC236}">
                    <a16:creationId xmlns:a16="http://schemas.microsoft.com/office/drawing/2014/main" id="{8F24AB1C-65A8-90E2-B030-4CD08E5E0B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23CC53AF-A003-AC16-0AFF-3DA53864FF98}"/>
                </a:ext>
              </a:extLst>
            </p:cNvPr>
            <p:cNvGrpSpPr/>
            <p:nvPr/>
          </p:nvGrpSpPr>
          <p:grpSpPr>
            <a:xfrm rot="1783709">
              <a:off x="10856861" y="4382299"/>
              <a:ext cx="1770322" cy="1836655"/>
              <a:chOff x="10467311" y="239232"/>
              <a:chExt cx="1770322" cy="1836655"/>
            </a:xfrm>
          </p:grpSpPr>
          <p:pic>
            <p:nvPicPr>
              <p:cNvPr id="94" name="Graphic 93" descr="Tooth">
                <a:extLst>
                  <a:ext uri="{FF2B5EF4-FFF2-40B4-BE49-F238E27FC236}">
                    <a16:creationId xmlns:a16="http://schemas.microsoft.com/office/drawing/2014/main" id="{E987A68F-05B1-6D7C-0B91-F2568FC86F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95" name="Graphic 94" descr="Toothbrush">
                <a:extLst>
                  <a:ext uri="{FF2B5EF4-FFF2-40B4-BE49-F238E27FC236}">
                    <a16:creationId xmlns:a16="http://schemas.microsoft.com/office/drawing/2014/main" id="{0C89FB3B-B4EA-D515-0983-F13C2C58CB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96" name="Graphic 95" descr="Toothpaste">
                <a:extLst>
                  <a:ext uri="{FF2B5EF4-FFF2-40B4-BE49-F238E27FC236}">
                    <a16:creationId xmlns:a16="http://schemas.microsoft.com/office/drawing/2014/main" id="{FC2442EE-B26E-EC17-37C5-D156C908A0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23B92C4B-9B17-D15F-E4C4-1F60B3AF4A68}"/>
                </a:ext>
              </a:extLst>
            </p:cNvPr>
            <p:cNvGrpSpPr/>
            <p:nvPr/>
          </p:nvGrpSpPr>
          <p:grpSpPr>
            <a:xfrm rot="19175669">
              <a:off x="8892268" y="5851591"/>
              <a:ext cx="1770322" cy="1836655"/>
              <a:chOff x="10467311" y="239232"/>
              <a:chExt cx="1770322" cy="1836655"/>
            </a:xfrm>
          </p:grpSpPr>
          <p:pic>
            <p:nvPicPr>
              <p:cNvPr id="98" name="Graphic 97" descr="Tooth">
                <a:extLst>
                  <a:ext uri="{FF2B5EF4-FFF2-40B4-BE49-F238E27FC236}">
                    <a16:creationId xmlns:a16="http://schemas.microsoft.com/office/drawing/2014/main" id="{4087A50D-80C4-08A5-06D9-8A97C45E42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99" name="Graphic 98" descr="Toothbrush">
                <a:extLst>
                  <a:ext uri="{FF2B5EF4-FFF2-40B4-BE49-F238E27FC236}">
                    <a16:creationId xmlns:a16="http://schemas.microsoft.com/office/drawing/2014/main" id="{4DE12C06-30AF-2907-1AC1-AD517A0D8B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00" name="Graphic 99" descr="Toothpaste">
                <a:extLst>
                  <a:ext uri="{FF2B5EF4-FFF2-40B4-BE49-F238E27FC236}">
                    <a16:creationId xmlns:a16="http://schemas.microsoft.com/office/drawing/2014/main" id="{00DBFE29-FF82-448D-2BC7-340BF0AEBC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B404E5BC-D699-4E7E-392A-94363D1DF24A}"/>
                </a:ext>
              </a:extLst>
            </p:cNvPr>
            <p:cNvGrpSpPr/>
            <p:nvPr/>
          </p:nvGrpSpPr>
          <p:grpSpPr>
            <a:xfrm rot="19256171">
              <a:off x="10482523" y="5849397"/>
              <a:ext cx="1770322" cy="1836655"/>
              <a:chOff x="10467311" y="239232"/>
              <a:chExt cx="1770322" cy="1836655"/>
            </a:xfrm>
          </p:grpSpPr>
          <p:pic>
            <p:nvPicPr>
              <p:cNvPr id="102" name="Graphic 101" descr="Tooth">
                <a:extLst>
                  <a:ext uri="{FF2B5EF4-FFF2-40B4-BE49-F238E27FC236}">
                    <a16:creationId xmlns:a16="http://schemas.microsoft.com/office/drawing/2014/main" id="{7A1389AA-D1C5-DBE9-21F3-749B0DEBB4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03" name="Graphic 102" descr="Toothbrush">
                <a:extLst>
                  <a:ext uri="{FF2B5EF4-FFF2-40B4-BE49-F238E27FC236}">
                    <a16:creationId xmlns:a16="http://schemas.microsoft.com/office/drawing/2014/main" id="{012BB6A9-F92E-B4B4-61B9-A1EBFDCED7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04" name="Graphic 103" descr="Toothpaste">
                <a:extLst>
                  <a:ext uri="{FF2B5EF4-FFF2-40B4-BE49-F238E27FC236}">
                    <a16:creationId xmlns:a16="http://schemas.microsoft.com/office/drawing/2014/main" id="{84F3C6E7-5B98-3174-2F8F-AC94813769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32BDF3EE-9537-2CEE-D750-B9453D746AB5}"/>
                </a:ext>
              </a:extLst>
            </p:cNvPr>
            <p:cNvGrpSpPr/>
            <p:nvPr/>
          </p:nvGrpSpPr>
          <p:grpSpPr>
            <a:xfrm rot="18995514">
              <a:off x="8353031" y="2675146"/>
              <a:ext cx="1770322" cy="1836655"/>
              <a:chOff x="10467311" y="239232"/>
              <a:chExt cx="1770322" cy="1836655"/>
            </a:xfrm>
          </p:grpSpPr>
          <p:pic>
            <p:nvPicPr>
              <p:cNvPr id="106" name="Graphic 105" descr="Tooth">
                <a:extLst>
                  <a:ext uri="{FF2B5EF4-FFF2-40B4-BE49-F238E27FC236}">
                    <a16:creationId xmlns:a16="http://schemas.microsoft.com/office/drawing/2014/main" id="{08E26D26-8134-F9B8-E59A-9AAEAF509A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07" name="Graphic 106" descr="Toothbrush">
                <a:extLst>
                  <a:ext uri="{FF2B5EF4-FFF2-40B4-BE49-F238E27FC236}">
                    <a16:creationId xmlns:a16="http://schemas.microsoft.com/office/drawing/2014/main" id="{07C0BA8C-6334-9977-34EB-0861D6EE35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08" name="Graphic 107" descr="Toothpaste">
                <a:extLst>
                  <a:ext uri="{FF2B5EF4-FFF2-40B4-BE49-F238E27FC236}">
                    <a16:creationId xmlns:a16="http://schemas.microsoft.com/office/drawing/2014/main" id="{CBA0F634-B2F8-D3A2-3FBA-D1B2AE16AA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73C5569A-5CDD-B06A-FF92-D38F35535060}"/>
                </a:ext>
              </a:extLst>
            </p:cNvPr>
            <p:cNvGrpSpPr/>
            <p:nvPr/>
          </p:nvGrpSpPr>
          <p:grpSpPr>
            <a:xfrm rot="19879680">
              <a:off x="7855076" y="921460"/>
              <a:ext cx="1770322" cy="1836655"/>
              <a:chOff x="10467311" y="239232"/>
              <a:chExt cx="1770322" cy="1836655"/>
            </a:xfrm>
          </p:grpSpPr>
          <p:pic>
            <p:nvPicPr>
              <p:cNvPr id="110" name="Graphic 109" descr="Tooth">
                <a:extLst>
                  <a:ext uri="{FF2B5EF4-FFF2-40B4-BE49-F238E27FC236}">
                    <a16:creationId xmlns:a16="http://schemas.microsoft.com/office/drawing/2014/main" id="{8ED8E7DD-6562-4EA3-AAFB-375BED41A2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11" name="Graphic 110" descr="Toothbrush">
                <a:extLst>
                  <a:ext uri="{FF2B5EF4-FFF2-40B4-BE49-F238E27FC236}">
                    <a16:creationId xmlns:a16="http://schemas.microsoft.com/office/drawing/2014/main" id="{D2727E62-2FAE-4310-91C4-71A3920E65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12" name="Graphic 111" descr="Toothpaste">
                <a:extLst>
                  <a:ext uri="{FF2B5EF4-FFF2-40B4-BE49-F238E27FC236}">
                    <a16:creationId xmlns:a16="http://schemas.microsoft.com/office/drawing/2014/main" id="{06A914FE-9398-3719-0B8C-5728B28BEF1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66116BE7-FAED-4F5E-B96D-E69A29F9DBEA}"/>
                </a:ext>
              </a:extLst>
            </p:cNvPr>
            <p:cNvGrpSpPr/>
            <p:nvPr/>
          </p:nvGrpSpPr>
          <p:grpSpPr>
            <a:xfrm rot="19663945">
              <a:off x="7898801" y="-763150"/>
              <a:ext cx="1770322" cy="1836655"/>
              <a:chOff x="10467311" y="239232"/>
              <a:chExt cx="1770322" cy="1836655"/>
            </a:xfrm>
          </p:grpSpPr>
          <p:pic>
            <p:nvPicPr>
              <p:cNvPr id="114" name="Graphic 113" descr="Tooth">
                <a:extLst>
                  <a:ext uri="{FF2B5EF4-FFF2-40B4-BE49-F238E27FC236}">
                    <a16:creationId xmlns:a16="http://schemas.microsoft.com/office/drawing/2014/main" id="{A33174BB-035D-91D4-F71E-DB05F5F09CE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15" name="Graphic 114" descr="Toothbrush">
                <a:extLst>
                  <a:ext uri="{FF2B5EF4-FFF2-40B4-BE49-F238E27FC236}">
                    <a16:creationId xmlns:a16="http://schemas.microsoft.com/office/drawing/2014/main" id="{4D4D1949-96B3-A10C-5DD6-4BF1A03A2D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16" name="Graphic 115" descr="Toothpaste">
                <a:extLst>
                  <a:ext uri="{FF2B5EF4-FFF2-40B4-BE49-F238E27FC236}">
                    <a16:creationId xmlns:a16="http://schemas.microsoft.com/office/drawing/2014/main" id="{08E9CBF0-571A-A03C-DD07-EDD14510EE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</p:grpSp>
      <p:sp>
        <p:nvSpPr>
          <p:cNvPr id="119" name="TextBox 118">
            <a:extLst>
              <a:ext uri="{FF2B5EF4-FFF2-40B4-BE49-F238E27FC236}">
                <a16:creationId xmlns:a16="http://schemas.microsoft.com/office/drawing/2014/main" id="{FF6775D0-7626-9A17-CA2E-6D98B06E1E49}"/>
              </a:ext>
            </a:extLst>
          </p:cNvPr>
          <p:cNvSpPr txBox="1"/>
          <p:nvPr/>
        </p:nvSpPr>
        <p:spPr>
          <a:xfrm>
            <a:off x="810403" y="810257"/>
            <a:ext cx="808806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0" dirty="0">
                <a:latin typeface="Mongolian Baiti" panose="03000500000000000000" pitchFamily="66" charset="0"/>
                <a:cs typeface="Mongolian Baiti" panose="03000500000000000000" pitchFamily="66" charset="0"/>
              </a:rPr>
              <a:t>ORAL HYGIENE</a:t>
            </a:r>
          </a:p>
        </p:txBody>
      </p:sp>
      <p:pic>
        <p:nvPicPr>
          <p:cNvPr id="173" name="Graphic 172" descr="Tooth">
            <a:extLst>
              <a:ext uri="{FF2B5EF4-FFF2-40B4-BE49-F238E27FC236}">
                <a16:creationId xmlns:a16="http://schemas.microsoft.com/office/drawing/2014/main" id="{F7720079-3912-F36B-B3E5-FB2D55729C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990372">
            <a:off x="5248556" y="877042"/>
            <a:ext cx="1052624" cy="1052624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74" name="Graphic 173" descr="Toothpaste">
            <a:extLst>
              <a:ext uri="{FF2B5EF4-FFF2-40B4-BE49-F238E27FC236}">
                <a16:creationId xmlns:a16="http://schemas.microsoft.com/office/drawing/2014/main" id="{55AFD4AA-A5FD-F2F1-72C6-A1C84F7E5C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9940648">
            <a:off x="100358" y="2449224"/>
            <a:ext cx="914400" cy="914400"/>
          </a:xfrm>
          <a:prstGeom prst="rect">
            <a:avLst/>
          </a:prstGeom>
        </p:spPr>
      </p:pic>
      <p:pic>
        <p:nvPicPr>
          <p:cNvPr id="175" name="Graphic 174" descr="Toothbrush">
            <a:extLst>
              <a:ext uri="{FF2B5EF4-FFF2-40B4-BE49-F238E27FC236}">
                <a16:creationId xmlns:a16="http://schemas.microsoft.com/office/drawing/2014/main" id="{32CF3472-1285-AD37-9D23-D88DFF0DA2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48816" y="4436785"/>
            <a:ext cx="1052624" cy="1052624"/>
          </a:xfrm>
          <a:prstGeom prst="rect">
            <a:avLst/>
          </a:prstGeom>
          <a:ln>
            <a:noFill/>
          </a:ln>
          <a:effectLst/>
        </p:spPr>
      </p:pic>
      <p:grpSp>
        <p:nvGrpSpPr>
          <p:cNvPr id="183" name="Group 182">
            <a:extLst>
              <a:ext uri="{FF2B5EF4-FFF2-40B4-BE49-F238E27FC236}">
                <a16:creationId xmlns:a16="http://schemas.microsoft.com/office/drawing/2014/main" id="{8EFBFB64-2EB4-C618-A672-95C89A28B2BD}"/>
              </a:ext>
            </a:extLst>
          </p:cNvPr>
          <p:cNvGrpSpPr/>
          <p:nvPr/>
        </p:nvGrpSpPr>
        <p:grpSpPr>
          <a:xfrm>
            <a:off x="-2109296" y="4343400"/>
            <a:ext cx="5779596" cy="3501208"/>
            <a:chOff x="-2109296" y="4343400"/>
            <a:chExt cx="5779596" cy="3501208"/>
          </a:xfrm>
        </p:grpSpPr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56E0A159-D34F-EB67-0192-B333E71947F8}"/>
                </a:ext>
              </a:extLst>
            </p:cNvPr>
            <p:cNvSpPr/>
            <p:nvPr/>
          </p:nvSpPr>
          <p:spPr>
            <a:xfrm>
              <a:off x="-596900" y="4343400"/>
              <a:ext cx="4267200" cy="2815103"/>
            </a:xfrm>
            <a:custGeom>
              <a:avLst/>
              <a:gdLst>
                <a:gd name="connsiteX0" fmla="*/ 0 w 4267200"/>
                <a:gd name="connsiteY0" fmla="*/ 0 h 2815103"/>
                <a:gd name="connsiteX1" fmla="*/ 349250 w 4267200"/>
                <a:gd name="connsiteY1" fmla="*/ 76200 h 2815103"/>
                <a:gd name="connsiteX2" fmla="*/ 609600 w 4267200"/>
                <a:gd name="connsiteY2" fmla="*/ 311150 h 2815103"/>
                <a:gd name="connsiteX3" fmla="*/ 819150 w 4267200"/>
                <a:gd name="connsiteY3" fmla="*/ 431800 h 2815103"/>
                <a:gd name="connsiteX4" fmla="*/ 1041400 w 4267200"/>
                <a:gd name="connsiteY4" fmla="*/ 590550 h 2815103"/>
                <a:gd name="connsiteX5" fmla="*/ 1212850 w 4267200"/>
                <a:gd name="connsiteY5" fmla="*/ 673100 h 2815103"/>
                <a:gd name="connsiteX6" fmla="*/ 1377950 w 4267200"/>
                <a:gd name="connsiteY6" fmla="*/ 736600 h 2815103"/>
                <a:gd name="connsiteX7" fmla="*/ 1809750 w 4267200"/>
                <a:gd name="connsiteY7" fmla="*/ 755650 h 2815103"/>
                <a:gd name="connsiteX8" fmla="*/ 1949450 w 4267200"/>
                <a:gd name="connsiteY8" fmla="*/ 819150 h 2815103"/>
                <a:gd name="connsiteX9" fmla="*/ 2127250 w 4267200"/>
                <a:gd name="connsiteY9" fmla="*/ 971550 h 2815103"/>
                <a:gd name="connsiteX10" fmla="*/ 2241550 w 4267200"/>
                <a:gd name="connsiteY10" fmla="*/ 1092200 h 2815103"/>
                <a:gd name="connsiteX11" fmla="*/ 2279650 w 4267200"/>
                <a:gd name="connsiteY11" fmla="*/ 1168400 h 2815103"/>
                <a:gd name="connsiteX12" fmla="*/ 2362200 w 4267200"/>
                <a:gd name="connsiteY12" fmla="*/ 1327150 h 2815103"/>
                <a:gd name="connsiteX13" fmla="*/ 2438400 w 4267200"/>
                <a:gd name="connsiteY13" fmla="*/ 1460500 h 2815103"/>
                <a:gd name="connsiteX14" fmla="*/ 2673350 w 4267200"/>
                <a:gd name="connsiteY14" fmla="*/ 1600200 h 2815103"/>
                <a:gd name="connsiteX15" fmla="*/ 2876550 w 4267200"/>
                <a:gd name="connsiteY15" fmla="*/ 1676400 h 2815103"/>
                <a:gd name="connsiteX16" fmla="*/ 2940050 w 4267200"/>
                <a:gd name="connsiteY16" fmla="*/ 1701800 h 2815103"/>
                <a:gd name="connsiteX17" fmla="*/ 3016250 w 4267200"/>
                <a:gd name="connsiteY17" fmla="*/ 1758950 h 2815103"/>
                <a:gd name="connsiteX18" fmla="*/ 3117850 w 4267200"/>
                <a:gd name="connsiteY18" fmla="*/ 1822450 h 2815103"/>
                <a:gd name="connsiteX19" fmla="*/ 3213100 w 4267200"/>
                <a:gd name="connsiteY19" fmla="*/ 1955800 h 2815103"/>
                <a:gd name="connsiteX20" fmla="*/ 3409950 w 4267200"/>
                <a:gd name="connsiteY20" fmla="*/ 2152650 h 2815103"/>
                <a:gd name="connsiteX21" fmla="*/ 3467100 w 4267200"/>
                <a:gd name="connsiteY21" fmla="*/ 2209800 h 2815103"/>
                <a:gd name="connsiteX22" fmla="*/ 3505200 w 4267200"/>
                <a:gd name="connsiteY22" fmla="*/ 2247900 h 2815103"/>
                <a:gd name="connsiteX23" fmla="*/ 3600450 w 4267200"/>
                <a:gd name="connsiteY23" fmla="*/ 2286000 h 2815103"/>
                <a:gd name="connsiteX24" fmla="*/ 3721100 w 4267200"/>
                <a:gd name="connsiteY24" fmla="*/ 2368550 h 2815103"/>
                <a:gd name="connsiteX25" fmla="*/ 3835400 w 4267200"/>
                <a:gd name="connsiteY25" fmla="*/ 2406650 h 2815103"/>
                <a:gd name="connsiteX26" fmla="*/ 3975100 w 4267200"/>
                <a:gd name="connsiteY26" fmla="*/ 2482850 h 2815103"/>
                <a:gd name="connsiteX27" fmla="*/ 4070350 w 4267200"/>
                <a:gd name="connsiteY27" fmla="*/ 2597150 h 2815103"/>
                <a:gd name="connsiteX28" fmla="*/ 4108450 w 4267200"/>
                <a:gd name="connsiteY28" fmla="*/ 2660650 h 2815103"/>
                <a:gd name="connsiteX29" fmla="*/ 4191000 w 4267200"/>
                <a:gd name="connsiteY29" fmla="*/ 2794000 h 2815103"/>
                <a:gd name="connsiteX30" fmla="*/ 4210050 w 4267200"/>
                <a:gd name="connsiteY30" fmla="*/ 2813050 h 2815103"/>
                <a:gd name="connsiteX31" fmla="*/ 4267200 w 4267200"/>
                <a:gd name="connsiteY31" fmla="*/ 2813050 h 2815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4267200" h="2815103">
                  <a:moveTo>
                    <a:pt x="0" y="0"/>
                  </a:moveTo>
                  <a:cubicBezTo>
                    <a:pt x="160441" y="13951"/>
                    <a:pt x="181173" y="5234"/>
                    <a:pt x="349250" y="76200"/>
                  </a:cubicBezTo>
                  <a:cubicBezTo>
                    <a:pt x="491898" y="136429"/>
                    <a:pt x="430210" y="221455"/>
                    <a:pt x="609600" y="311150"/>
                  </a:cubicBezTo>
                  <a:cubicBezTo>
                    <a:pt x="733715" y="373207"/>
                    <a:pt x="710239" y="355562"/>
                    <a:pt x="819150" y="431800"/>
                  </a:cubicBezTo>
                  <a:cubicBezTo>
                    <a:pt x="893734" y="484009"/>
                    <a:pt x="959372" y="551055"/>
                    <a:pt x="1041400" y="590550"/>
                  </a:cubicBezTo>
                  <a:lnTo>
                    <a:pt x="1212850" y="673100"/>
                  </a:lnTo>
                  <a:cubicBezTo>
                    <a:pt x="1283957" y="708653"/>
                    <a:pt x="1297756" y="730660"/>
                    <a:pt x="1377950" y="736600"/>
                  </a:cubicBezTo>
                  <a:cubicBezTo>
                    <a:pt x="1521630" y="747243"/>
                    <a:pt x="1665817" y="749300"/>
                    <a:pt x="1809750" y="755650"/>
                  </a:cubicBezTo>
                  <a:cubicBezTo>
                    <a:pt x="1856317" y="776817"/>
                    <a:pt x="1904798" y="794197"/>
                    <a:pt x="1949450" y="819150"/>
                  </a:cubicBezTo>
                  <a:cubicBezTo>
                    <a:pt x="2001586" y="848285"/>
                    <a:pt x="2091971" y="936271"/>
                    <a:pt x="2127250" y="971550"/>
                  </a:cubicBezTo>
                  <a:cubicBezTo>
                    <a:pt x="2166423" y="1010723"/>
                    <a:pt x="2207637" y="1048395"/>
                    <a:pt x="2241550" y="1092200"/>
                  </a:cubicBezTo>
                  <a:cubicBezTo>
                    <a:pt x="2258935" y="1114655"/>
                    <a:pt x="2265561" y="1143744"/>
                    <a:pt x="2279650" y="1168400"/>
                  </a:cubicBezTo>
                  <a:cubicBezTo>
                    <a:pt x="2385380" y="1353427"/>
                    <a:pt x="2232487" y="1047768"/>
                    <a:pt x="2362200" y="1327150"/>
                  </a:cubicBezTo>
                  <a:cubicBezTo>
                    <a:pt x="2369033" y="1341866"/>
                    <a:pt x="2418011" y="1445801"/>
                    <a:pt x="2438400" y="1460500"/>
                  </a:cubicBezTo>
                  <a:cubicBezTo>
                    <a:pt x="2512310" y="1513784"/>
                    <a:pt x="2586078" y="1574018"/>
                    <a:pt x="2673350" y="1600200"/>
                  </a:cubicBezTo>
                  <a:cubicBezTo>
                    <a:pt x="2880526" y="1662353"/>
                    <a:pt x="2726780" y="1608323"/>
                    <a:pt x="2876550" y="1676400"/>
                  </a:cubicBezTo>
                  <a:cubicBezTo>
                    <a:pt x="2897304" y="1685834"/>
                    <a:pt x="2920423" y="1690202"/>
                    <a:pt x="2940050" y="1701800"/>
                  </a:cubicBezTo>
                  <a:cubicBezTo>
                    <a:pt x="2967384" y="1717952"/>
                    <a:pt x="2989978" y="1741122"/>
                    <a:pt x="3016250" y="1758950"/>
                  </a:cubicBezTo>
                  <a:cubicBezTo>
                    <a:pt x="3049297" y="1781375"/>
                    <a:pt x="3083983" y="1801283"/>
                    <a:pt x="3117850" y="1822450"/>
                  </a:cubicBezTo>
                  <a:cubicBezTo>
                    <a:pt x="3142490" y="1859411"/>
                    <a:pt x="3185301" y="1925916"/>
                    <a:pt x="3213100" y="1955800"/>
                  </a:cubicBezTo>
                  <a:cubicBezTo>
                    <a:pt x="3276304" y="2023744"/>
                    <a:pt x="3344333" y="2087033"/>
                    <a:pt x="3409950" y="2152650"/>
                  </a:cubicBezTo>
                  <a:lnTo>
                    <a:pt x="3467100" y="2209800"/>
                  </a:lnTo>
                  <a:cubicBezTo>
                    <a:pt x="3479800" y="2222500"/>
                    <a:pt x="3488524" y="2241230"/>
                    <a:pt x="3505200" y="2247900"/>
                  </a:cubicBezTo>
                  <a:cubicBezTo>
                    <a:pt x="3536950" y="2260600"/>
                    <a:pt x="3570599" y="2269319"/>
                    <a:pt x="3600450" y="2286000"/>
                  </a:cubicBezTo>
                  <a:cubicBezTo>
                    <a:pt x="3642988" y="2309771"/>
                    <a:pt x="3677752" y="2346290"/>
                    <a:pt x="3721100" y="2368550"/>
                  </a:cubicBezTo>
                  <a:cubicBezTo>
                    <a:pt x="3756826" y="2386896"/>
                    <a:pt x="3799479" y="2388689"/>
                    <a:pt x="3835400" y="2406650"/>
                  </a:cubicBezTo>
                  <a:cubicBezTo>
                    <a:pt x="3877018" y="2427459"/>
                    <a:pt x="3946606" y="2461480"/>
                    <a:pt x="3975100" y="2482850"/>
                  </a:cubicBezTo>
                  <a:cubicBezTo>
                    <a:pt x="4059570" y="2546203"/>
                    <a:pt x="4035935" y="2535968"/>
                    <a:pt x="4070350" y="2597150"/>
                  </a:cubicBezTo>
                  <a:cubicBezTo>
                    <a:pt x="4082452" y="2618664"/>
                    <a:pt x="4096630" y="2638980"/>
                    <a:pt x="4108450" y="2660650"/>
                  </a:cubicBezTo>
                  <a:cubicBezTo>
                    <a:pt x="4160354" y="2755808"/>
                    <a:pt x="4126556" y="2716667"/>
                    <a:pt x="4191000" y="2794000"/>
                  </a:cubicBezTo>
                  <a:cubicBezTo>
                    <a:pt x="4196749" y="2800899"/>
                    <a:pt x="4201338" y="2810872"/>
                    <a:pt x="4210050" y="2813050"/>
                  </a:cubicBezTo>
                  <a:cubicBezTo>
                    <a:pt x="4228531" y="2817670"/>
                    <a:pt x="4248150" y="2813050"/>
                    <a:pt x="4267200" y="2813050"/>
                  </a:cubicBezTo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Rectangle 177">
              <a:extLst>
                <a:ext uri="{FF2B5EF4-FFF2-40B4-BE49-F238E27FC236}">
                  <a16:creationId xmlns:a16="http://schemas.microsoft.com/office/drawing/2014/main" id="{6126391B-7A79-5625-C70E-0CD61EA0842D}"/>
                </a:ext>
              </a:extLst>
            </p:cNvPr>
            <p:cNvSpPr/>
            <p:nvPr/>
          </p:nvSpPr>
          <p:spPr>
            <a:xfrm rot="18229009">
              <a:off x="-541280" y="3816687"/>
              <a:ext cx="2459905" cy="559593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BB37DF39-B905-059B-0995-71079B647140}"/>
              </a:ext>
            </a:extLst>
          </p:cNvPr>
          <p:cNvGrpSpPr/>
          <p:nvPr/>
        </p:nvGrpSpPr>
        <p:grpSpPr>
          <a:xfrm>
            <a:off x="-888761" y="-647700"/>
            <a:ext cx="3612911" cy="2019300"/>
            <a:chOff x="-888761" y="-647700"/>
            <a:chExt cx="3612911" cy="2019300"/>
          </a:xfrm>
        </p:grpSpPr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977F75AE-3CDD-7111-1390-30DF904643F5}"/>
                </a:ext>
              </a:extLst>
            </p:cNvPr>
            <p:cNvSpPr/>
            <p:nvPr/>
          </p:nvSpPr>
          <p:spPr>
            <a:xfrm>
              <a:off x="-508000" y="-647700"/>
              <a:ext cx="3232150" cy="2019300"/>
            </a:xfrm>
            <a:custGeom>
              <a:avLst/>
              <a:gdLst>
                <a:gd name="connsiteX0" fmla="*/ 0 w 3232150"/>
                <a:gd name="connsiteY0" fmla="*/ 1574800 h 2019300"/>
                <a:gd name="connsiteX1" fmla="*/ 82550 w 3232150"/>
                <a:gd name="connsiteY1" fmla="*/ 1701800 h 2019300"/>
                <a:gd name="connsiteX2" fmla="*/ 247650 w 3232150"/>
                <a:gd name="connsiteY2" fmla="*/ 1822450 h 2019300"/>
                <a:gd name="connsiteX3" fmla="*/ 463550 w 3232150"/>
                <a:gd name="connsiteY3" fmla="*/ 1943100 h 2019300"/>
                <a:gd name="connsiteX4" fmla="*/ 603250 w 3232150"/>
                <a:gd name="connsiteY4" fmla="*/ 1981200 h 2019300"/>
                <a:gd name="connsiteX5" fmla="*/ 698500 w 3232150"/>
                <a:gd name="connsiteY5" fmla="*/ 2019300 h 2019300"/>
                <a:gd name="connsiteX6" fmla="*/ 857250 w 3232150"/>
                <a:gd name="connsiteY6" fmla="*/ 1949450 h 2019300"/>
                <a:gd name="connsiteX7" fmla="*/ 1009650 w 3232150"/>
                <a:gd name="connsiteY7" fmla="*/ 1790700 h 2019300"/>
                <a:gd name="connsiteX8" fmla="*/ 1092200 w 3232150"/>
                <a:gd name="connsiteY8" fmla="*/ 1714500 h 2019300"/>
                <a:gd name="connsiteX9" fmla="*/ 1130300 w 3232150"/>
                <a:gd name="connsiteY9" fmla="*/ 1657350 h 2019300"/>
                <a:gd name="connsiteX10" fmla="*/ 1327150 w 3232150"/>
                <a:gd name="connsiteY10" fmla="*/ 1479550 h 2019300"/>
                <a:gd name="connsiteX11" fmla="*/ 1409700 w 3232150"/>
                <a:gd name="connsiteY11" fmla="*/ 1441450 h 2019300"/>
                <a:gd name="connsiteX12" fmla="*/ 1562100 w 3232150"/>
                <a:gd name="connsiteY12" fmla="*/ 1454150 h 2019300"/>
                <a:gd name="connsiteX13" fmla="*/ 1638300 w 3232150"/>
                <a:gd name="connsiteY13" fmla="*/ 1492250 h 2019300"/>
                <a:gd name="connsiteX14" fmla="*/ 1739900 w 3232150"/>
                <a:gd name="connsiteY14" fmla="*/ 1530350 h 2019300"/>
                <a:gd name="connsiteX15" fmla="*/ 1835150 w 3232150"/>
                <a:gd name="connsiteY15" fmla="*/ 1517650 h 2019300"/>
                <a:gd name="connsiteX16" fmla="*/ 2032000 w 3232150"/>
                <a:gd name="connsiteY16" fmla="*/ 1397000 h 2019300"/>
                <a:gd name="connsiteX17" fmla="*/ 2209800 w 3232150"/>
                <a:gd name="connsiteY17" fmla="*/ 1206500 h 2019300"/>
                <a:gd name="connsiteX18" fmla="*/ 2273300 w 3232150"/>
                <a:gd name="connsiteY18" fmla="*/ 1085850 h 2019300"/>
                <a:gd name="connsiteX19" fmla="*/ 2330450 w 3232150"/>
                <a:gd name="connsiteY19" fmla="*/ 927100 h 2019300"/>
                <a:gd name="connsiteX20" fmla="*/ 2406650 w 3232150"/>
                <a:gd name="connsiteY20" fmla="*/ 768350 h 2019300"/>
                <a:gd name="connsiteX21" fmla="*/ 2508250 w 3232150"/>
                <a:gd name="connsiteY21" fmla="*/ 730250 h 2019300"/>
                <a:gd name="connsiteX22" fmla="*/ 2603500 w 3232150"/>
                <a:gd name="connsiteY22" fmla="*/ 692150 h 2019300"/>
                <a:gd name="connsiteX23" fmla="*/ 2800350 w 3232150"/>
                <a:gd name="connsiteY23" fmla="*/ 615950 h 2019300"/>
                <a:gd name="connsiteX24" fmla="*/ 2914650 w 3232150"/>
                <a:gd name="connsiteY24" fmla="*/ 539750 h 2019300"/>
                <a:gd name="connsiteX25" fmla="*/ 2971800 w 3232150"/>
                <a:gd name="connsiteY25" fmla="*/ 476250 h 2019300"/>
                <a:gd name="connsiteX26" fmla="*/ 3028950 w 3232150"/>
                <a:gd name="connsiteY26" fmla="*/ 419100 h 2019300"/>
                <a:gd name="connsiteX27" fmla="*/ 3092450 w 3232150"/>
                <a:gd name="connsiteY27" fmla="*/ 342900 h 2019300"/>
                <a:gd name="connsiteX28" fmla="*/ 3187700 w 3232150"/>
                <a:gd name="connsiteY28" fmla="*/ 101600 h 2019300"/>
                <a:gd name="connsiteX29" fmla="*/ 3232150 w 3232150"/>
                <a:gd name="connsiteY29" fmla="*/ 0 h 201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232150" h="2019300">
                  <a:moveTo>
                    <a:pt x="0" y="1574800"/>
                  </a:moveTo>
                  <a:cubicBezTo>
                    <a:pt x="27517" y="1617133"/>
                    <a:pt x="46848" y="1666098"/>
                    <a:pt x="82550" y="1701800"/>
                  </a:cubicBezTo>
                  <a:cubicBezTo>
                    <a:pt x="130748" y="1749998"/>
                    <a:pt x="190936" y="1784641"/>
                    <a:pt x="247650" y="1822450"/>
                  </a:cubicBezTo>
                  <a:cubicBezTo>
                    <a:pt x="288385" y="1849607"/>
                    <a:pt x="403766" y="1917478"/>
                    <a:pt x="463550" y="1943100"/>
                  </a:cubicBezTo>
                  <a:cubicBezTo>
                    <a:pt x="534317" y="1973429"/>
                    <a:pt x="519660" y="1954332"/>
                    <a:pt x="603250" y="1981200"/>
                  </a:cubicBezTo>
                  <a:cubicBezTo>
                    <a:pt x="635805" y="1991664"/>
                    <a:pt x="666750" y="2006600"/>
                    <a:pt x="698500" y="2019300"/>
                  </a:cubicBezTo>
                  <a:cubicBezTo>
                    <a:pt x="751417" y="1996017"/>
                    <a:pt x="810660" y="1983679"/>
                    <a:pt x="857250" y="1949450"/>
                  </a:cubicBezTo>
                  <a:cubicBezTo>
                    <a:pt x="916365" y="1906019"/>
                    <a:pt x="955749" y="1840455"/>
                    <a:pt x="1009650" y="1790700"/>
                  </a:cubicBezTo>
                  <a:cubicBezTo>
                    <a:pt x="1037167" y="1765300"/>
                    <a:pt x="1067076" y="1742269"/>
                    <a:pt x="1092200" y="1714500"/>
                  </a:cubicBezTo>
                  <a:cubicBezTo>
                    <a:pt x="1107561" y="1697522"/>
                    <a:pt x="1115089" y="1674462"/>
                    <a:pt x="1130300" y="1657350"/>
                  </a:cubicBezTo>
                  <a:cubicBezTo>
                    <a:pt x="1176401" y="1605486"/>
                    <a:pt x="1261649" y="1519858"/>
                    <a:pt x="1327150" y="1479550"/>
                  </a:cubicBezTo>
                  <a:cubicBezTo>
                    <a:pt x="1352960" y="1463667"/>
                    <a:pt x="1382183" y="1454150"/>
                    <a:pt x="1409700" y="1441450"/>
                  </a:cubicBezTo>
                  <a:cubicBezTo>
                    <a:pt x="1460500" y="1445683"/>
                    <a:pt x="1512338" y="1443092"/>
                    <a:pt x="1562100" y="1454150"/>
                  </a:cubicBezTo>
                  <a:cubicBezTo>
                    <a:pt x="1589822" y="1460310"/>
                    <a:pt x="1612198" y="1481063"/>
                    <a:pt x="1638300" y="1492250"/>
                  </a:cubicBezTo>
                  <a:cubicBezTo>
                    <a:pt x="1671545" y="1506498"/>
                    <a:pt x="1706033" y="1517650"/>
                    <a:pt x="1739900" y="1530350"/>
                  </a:cubicBezTo>
                  <a:cubicBezTo>
                    <a:pt x="1771650" y="1526117"/>
                    <a:pt x="1804439" y="1526750"/>
                    <a:pt x="1835150" y="1517650"/>
                  </a:cubicBezTo>
                  <a:cubicBezTo>
                    <a:pt x="1887190" y="1502231"/>
                    <a:pt x="2004159" y="1419273"/>
                    <a:pt x="2032000" y="1397000"/>
                  </a:cubicBezTo>
                  <a:cubicBezTo>
                    <a:pt x="2091447" y="1349442"/>
                    <a:pt x="2167502" y="1271870"/>
                    <a:pt x="2209800" y="1206500"/>
                  </a:cubicBezTo>
                  <a:cubicBezTo>
                    <a:pt x="2234489" y="1168344"/>
                    <a:pt x="2252133" y="1126067"/>
                    <a:pt x="2273300" y="1085850"/>
                  </a:cubicBezTo>
                  <a:cubicBezTo>
                    <a:pt x="2317514" y="850044"/>
                    <a:pt x="2259320" y="1087142"/>
                    <a:pt x="2330450" y="927100"/>
                  </a:cubicBezTo>
                  <a:cubicBezTo>
                    <a:pt x="2367053" y="844742"/>
                    <a:pt x="2346139" y="818775"/>
                    <a:pt x="2406650" y="768350"/>
                  </a:cubicBezTo>
                  <a:cubicBezTo>
                    <a:pt x="2430045" y="748854"/>
                    <a:pt x="2484798" y="738693"/>
                    <a:pt x="2508250" y="730250"/>
                  </a:cubicBezTo>
                  <a:cubicBezTo>
                    <a:pt x="2540424" y="718667"/>
                    <a:pt x="2571363" y="703836"/>
                    <a:pt x="2603500" y="692150"/>
                  </a:cubicBezTo>
                  <a:cubicBezTo>
                    <a:pt x="2679963" y="664345"/>
                    <a:pt x="2731584" y="655879"/>
                    <a:pt x="2800350" y="615950"/>
                  </a:cubicBezTo>
                  <a:cubicBezTo>
                    <a:pt x="2839949" y="592957"/>
                    <a:pt x="2884018" y="573786"/>
                    <a:pt x="2914650" y="539750"/>
                  </a:cubicBezTo>
                  <a:cubicBezTo>
                    <a:pt x="2933700" y="518583"/>
                    <a:pt x="2952215" y="496923"/>
                    <a:pt x="2971800" y="476250"/>
                  </a:cubicBezTo>
                  <a:cubicBezTo>
                    <a:pt x="2990328" y="456692"/>
                    <a:pt x="3010875" y="439078"/>
                    <a:pt x="3028950" y="419100"/>
                  </a:cubicBezTo>
                  <a:cubicBezTo>
                    <a:pt x="3051133" y="394582"/>
                    <a:pt x="3071283" y="368300"/>
                    <a:pt x="3092450" y="342900"/>
                  </a:cubicBezTo>
                  <a:cubicBezTo>
                    <a:pt x="3124200" y="262467"/>
                    <a:pt x="3153040" y="180823"/>
                    <a:pt x="3187700" y="101600"/>
                  </a:cubicBezTo>
                  <a:lnTo>
                    <a:pt x="3232150" y="0"/>
                  </a:ln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859FCED8-D20A-F9C0-439B-84C590DDD841}"/>
                </a:ext>
              </a:extLst>
            </p:cNvPr>
            <p:cNvSpPr/>
            <p:nvPr/>
          </p:nvSpPr>
          <p:spPr>
            <a:xfrm rot="20042102">
              <a:off x="-888761" y="-311149"/>
              <a:ext cx="2624984" cy="8512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998320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10540A1-51CA-B305-5599-EE315CAD3877}"/>
              </a:ext>
            </a:extLst>
          </p:cNvPr>
          <p:cNvGrpSpPr/>
          <p:nvPr/>
        </p:nvGrpSpPr>
        <p:grpSpPr>
          <a:xfrm rot="3267037">
            <a:off x="9648978" y="1067472"/>
            <a:ext cx="5298066" cy="8451396"/>
            <a:chOff x="7855076" y="-763150"/>
            <a:chExt cx="5298066" cy="8451396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C7159EF0-7BEB-6A68-4C7E-BD8DB8608DA5}"/>
                </a:ext>
              </a:extLst>
            </p:cNvPr>
            <p:cNvGrpSpPr/>
            <p:nvPr/>
          </p:nvGrpSpPr>
          <p:grpSpPr>
            <a:xfrm rot="942693">
              <a:off x="10706496" y="103145"/>
              <a:ext cx="1770322" cy="1836655"/>
              <a:chOff x="10467311" y="239232"/>
              <a:chExt cx="1770322" cy="1836655"/>
            </a:xfrm>
          </p:grpSpPr>
          <p:pic>
            <p:nvPicPr>
              <p:cNvPr id="54" name="Graphic 53" descr="Tooth">
                <a:extLst>
                  <a:ext uri="{FF2B5EF4-FFF2-40B4-BE49-F238E27FC236}">
                    <a16:creationId xmlns:a16="http://schemas.microsoft.com/office/drawing/2014/main" id="{7FAFF69E-875A-8F73-0BA1-323016A1CD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5" name="Graphic 54" descr="Toothbrush">
                <a:extLst>
                  <a:ext uri="{FF2B5EF4-FFF2-40B4-BE49-F238E27FC236}">
                    <a16:creationId xmlns:a16="http://schemas.microsoft.com/office/drawing/2014/main" id="{7E6B8D22-A50C-A67E-88D3-E1389EAA93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6" name="Graphic 55" descr="Toothpaste">
                <a:extLst>
                  <a:ext uri="{FF2B5EF4-FFF2-40B4-BE49-F238E27FC236}">
                    <a16:creationId xmlns:a16="http://schemas.microsoft.com/office/drawing/2014/main" id="{C8972D66-9E8A-0A43-E481-A1AECE6C8D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02A7DF7-68AC-F5C1-2DB2-1253444C3183}"/>
                </a:ext>
              </a:extLst>
            </p:cNvPr>
            <p:cNvGrpSpPr/>
            <p:nvPr/>
          </p:nvGrpSpPr>
          <p:grpSpPr>
            <a:xfrm rot="2044140">
              <a:off x="11105749" y="1615319"/>
              <a:ext cx="1770322" cy="1836655"/>
              <a:chOff x="10467311" y="239232"/>
              <a:chExt cx="1770322" cy="1836655"/>
            </a:xfrm>
          </p:grpSpPr>
          <p:pic>
            <p:nvPicPr>
              <p:cNvPr id="51" name="Graphic 50" descr="Tooth">
                <a:extLst>
                  <a:ext uri="{FF2B5EF4-FFF2-40B4-BE49-F238E27FC236}">
                    <a16:creationId xmlns:a16="http://schemas.microsoft.com/office/drawing/2014/main" id="{D12E9B83-C05B-779E-4187-5A1996CDD3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2" name="Graphic 51" descr="Toothbrush">
                <a:extLst>
                  <a:ext uri="{FF2B5EF4-FFF2-40B4-BE49-F238E27FC236}">
                    <a16:creationId xmlns:a16="http://schemas.microsoft.com/office/drawing/2014/main" id="{1109163E-334F-FBFE-F128-8C879599F6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3" name="Graphic 52" descr="Toothpaste">
                <a:extLst>
                  <a:ext uri="{FF2B5EF4-FFF2-40B4-BE49-F238E27FC236}">
                    <a16:creationId xmlns:a16="http://schemas.microsoft.com/office/drawing/2014/main" id="{01E07C55-BE11-0AFB-ED56-E899760216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8E418D4-D1BD-0D1F-AC8F-B19E4374627C}"/>
                </a:ext>
              </a:extLst>
            </p:cNvPr>
            <p:cNvGrpSpPr/>
            <p:nvPr/>
          </p:nvGrpSpPr>
          <p:grpSpPr>
            <a:xfrm rot="18990372">
              <a:off x="9401207" y="1562900"/>
              <a:ext cx="1769062" cy="1750972"/>
              <a:chOff x="10468571" y="301112"/>
              <a:chExt cx="1769062" cy="1750972"/>
            </a:xfrm>
          </p:grpSpPr>
          <p:pic>
            <p:nvPicPr>
              <p:cNvPr id="48" name="Graphic 47" descr="Tooth">
                <a:extLst>
                  <a:ext uri="{FF2B5EF4-FFF2-40B4-BE49-F238E27FC236}">
                    <a16:creationId xmlns:a16="http://schemas.microsoft.com/office/drawing/2014/main" id="{759AC9F0-7852-E387-655E-D812D32F84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0071" y="30111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9" name="Graphic 48" descr="Toothbrush">
                <a:extLst>
                  <a:ext uri="{FF2B5EF4-FFF2-40B4-BE49-F238E27FC236}">
                    <a16:creationId xmlns:a16="http://schemas.microsoft.com/office/drawing/2014/main" id="{C86BB335-E17C-0719-57C7-CE31788E48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0" name="Graphic 49" descr="Toothpaste">
                <a:extLst>
                  <a:ext uri="{FF2B5EF4-FFF2-40B4-BE49-F238E27FC236}">
                    <a16:creationId xmlns:a16="http://schemas.microsoft.com/office/drawing/2014/main" id="{AD8B8731-5B30-64CE-3463-2779B2256F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8571" y="1098131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722457DF-B2F7-B5BB-E58D-635979EB2C87}"/>
                </a:ext>
              </a:extLst>
            </p:cNvPr>
            <p:cNvGrpSpPr/>
            <p:nvPr/>
          </p:nvGrpSpPr>
          <p:grpSpPr>
            <a:xfrm rot="1751566">
              <a:off x="10010704" y="3115043"/>
              <a:ext cx="1770322" cy="1836655"/>
              <a:chOff x="10467311" y="239232"/>
              <a:chExt cx="1770322" cy="1836655"/>
            </a:xfrm>
          </p:grpSpPr>
          <p:pic>
            <p:nvPicPr>
              <p:cNvPr id="45" name="Graphic 44" descr="Tooth">
                <a:extLst>
                  <a:ext uri="{FF2B5EF4-FFF2-40B4-BE49-F238E27FC236}">
                    <a16:creationId xmlns:a16="http://schemas.microsoft.com/office/drawing/2014/main" id="{EBE56C7E-2DB8-0D23-26F6-4D3DFE92BE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6" name="Graphic 45" descr="Toothbrush">
                <a:extLst>
                  <a:ext uri="{FF2B5EF4-FFF2-40B4-BE49-F238E27FC236}">
                    <a16:creationId xmlns:a16="http://schemas.microsoft.com/office/drawing/2014/main" id="{5EBC3884-6F95-B701-60B6-AC461D01C0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7" name="Graphic 46" descr="Toothpaste">
                <a:extLst>
                  <a:ext uri="{FF2B5EF4-FFF2-40B4-BE49-F238E27FC236}">
                    <a16:creationId xmlns:a16="http://schemas.microsoft.com/office/drawing/2014/main" id="{E0E051F2-503C-6220-C4D6-A94D64ECDE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C1E167E8-B02C-508F-8EBC-8DDA4C3BA42A}"/>
                </a:ext>
              </a:extLst>
            </p:cNvPr>
            <p:cNvGrpSpPr/>
            <p:nvPr/>
          </p:nvGrpSpPr>
          <p:grpSpPr>
            <a:xfrm rot="18832007">
              <a:off x="9274137" y="4395999"/>
              <a:ext cx="1770322" cy="1836655"/>
              <a:chOff x="10467311" y="239232"/>
              <a:chExt cx="1770322" cy="1836655"/>
            </a:xfrm>
          </p:grpSpPr>
          <p:pic>
            <p:nvPicPr>
              <p:cNvPr id="42" name="Graphic 41" descr="Tooth">
                <a:extLst>
                  <a:ext uri="{FF2B5EF4-FFF2-40B4-BE49-F238E27FC236}">
                    <a16:creationId xmlns:a16="http://schemas.microsoft.com/office/drawing/2014/main" id="{FEF0167F-89DB-EF0C-2CED-2919596254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3" name="Graphic 42" descr="Toothbrush">
                <a:extLst>
                  <a:ext uri="{FF2B5EF4-FFF2-40B4-BE49-F238E27FC236}">
                    <a16:creationId xmlns:a16="http://schemas.microsoft.com/office/drawing/2014/main" id="{B95720D1-00B7-FDD0-8E38-8710744EB4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4" name="Graphic 43" descr="Toothpaste">
                <a:extLst>
                  <a:ext uri="{FF2B5EF4-FFF2-40B4-BE49-F238E27FC236}">
                    <a16:creationId xmlns:a16="http://schemas.microsoft.com/office/drawing/2014/main" id="{F26D27B0-BA57-6D37-5DFA-17D5D0B103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6DFD75E-024A-6D34-6168-9F8A65970F4E}"/>
                </a:ext>
              </a:extLst>
            </p:cNvPr>
            <p:cNvGrpSpPr/>
            <p:nvPr/>
          </p:nvGrpSpPr>
          <p:grpSpPr>
            <a:xfrm rot="1408134">
              <a:off x="9128104" y="-10075"/>
              <a:ext cx="1770322" cy="1836655"/>
              <a:chOff x="10467311" y="239232"/>
              <a:chExt cx="1770322" cy="1836655"/>
            </a:xfrm>
          </p:grpSpPr>
          <p:pic>
            <p:nvPicPr>
              <p:cNvPr id="39" name="Graphic 38" descr="Tooth">
                <a:extLst>
                  <a:ext uri="{FF2B5EF4-FFF2-40B4-BE49-F238E27FC236}">
                    <a16:creationId xmlns:a16="http://schemas.microsoft.com/office/drawing/2014/main" id="{F78A7C67-2D3B-13E5-A9ED-9119E0427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0" name="Graphic 39" descr="Toothbrush">
                <a:extLst>
                  <a:ext uri="{FF2B5EF4-FFF2-40B4-BE49-F238E27FC236}">
                    <a16:creationId xmlns:a16="http://schemas.microsoft.com/office/drawing/2014/main" id="{ECF29F06-22E3-D330-3509-F05E45C583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1" name="Graphic 40" descr="Toothpaste">
                <a:extLst>
                  <a:ext uri="{FF2B5EF4-FFF2-40B4-BE49-F238E27FC236}">
                    <a16:creationId xmlns:a16="http://schemas.microsoft.com/office/drawing/2014/main" id="{0E302DF9-A0B9-C6DE-9ACD-30CE33614C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09B1BD2-CD33-620D-71FD-230EA6BA060D}"/>
                </a:ext>
              </a:extLst>
            </p:cNvPr>
            <p:cNvGrpSpPr/>
            <p:nvPr/>
          </p:nvGrpSpPr>
          <p:grpSpPr>
            <a:xfrm rot="2539023">
              <a:off x="11325863" y="2904144"/>
              <a:ext cx="1827279" cy="1816741"/>
              <a:chOff x="10467311" y="239232"/>
              <a:chExt cx="1770322" cy="1836655"/>
            </a:xfrm>
          </p:grpSpPr>
          <p:pic>
            <p:nvPicPr>
              <p:cNvPr id="36" name="Graphic 35" descr="Tooth">
                <a:extLst>
                  <a:ext uri="{FF2B5EF4-FFF2-40B4-BE49-F238E27FC236}">
                    <a16:creationId xmlns:a16="http://schemas.microsoft.com/office/drawing/2014/main" id="{DA6838D3-7A80-5E47-E26F-D4287E4BBB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7" name="Graphic 36" descr="Toothbrush">
                <a:extLst>
                  <a:ext uri="{FF2B5EF4-FFF2-40B4-BE49-F238E27FC236}">
                    <a16:creationId xmlns:a16="http://schemas.microsoft.com/office/drawing/2014/main" id="{5BCAB69F-6CAB-6C8C-D387-CE7BDCB752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8" name="Graphic 37" descr="Toothpaste">
                <a:extLst>
                  <a:ext uri="{FF2B5EF4-FFF2-40B4-BE49-F238E27FC236}">
                    <a16:creationId xmlns:a16="http://schemas.microsoft.com/office/drawing/2014/main" id="{490C1522-C989-3050-02E7-38CDC52F9F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FBB49D5A-6859-5A4E-DF80-234A03AA4A90}"/>
                </a:ext>
              </a:extLst>
            </p:cNvPr>
            <p:cNvGrpSpPr/>
            <p:nvPr/>
          </p:nvGrpSpPr>
          <p:grpSpPr>
            <a:xfrm rot="1783709">
              <a:off x="10856861" y="4382299"/>
              <a:ext cx="1770322" cy="1836655"/>
              <a:chOff x="10467311" y="239232"/>
              <a:chExt cx="1770322" cy="1836655"/>
            </a:xfrm>
          </p:grpSpPr>
          <p:pic>
            <p:nvPicPr>
              <p:cNvPr id="33" name="Graphic 32" descr="Tooth">
                <a:extLst>
                  <a:ext uri="{FF2B5EF4-FFF2-40B4-BE49-F238E27FC236}">
                    <a16:creationId xmlns:a16="http://schemas.microsoft.com/office/drawing/2014/main" id="{0E06DD5B-6BDC-7755-5CEA-E769A64280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4" name="Graphic 33" descr="Toothbrush">
                <a:extLst>
                  <a:ext uri="{FF2B5EF4-FFF2-40B4-BE49-F238E27FC236}">
                    <a16:creationId xmlns:a16="http://schemas.microsoft.com/office/drawing/2014/main" id="{F2F1FE7A-F25F-ABAC-6890-4BEB428C0B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5" name="Graphic 34" descr="Toothpaste">
                <a:extLst>
                  <a:ext uri="{FF2B5EF4-FFF2-40B4-BE49-F238E27FC236}">
                    <a16:creationId xmlns:a16="http://schemas.microsoft.com/office/drawing/2014/main" id="{8179DB9C-D2FF-9649-7AEB-6E4A03D205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D9CBB21-49E7-0F68-5F06-49576F19AF94}"/>
                </a:ext>
              </a:extLst>
            </p:cNvPr>
            <p:cNvGrpSpPr/>
            <p:nvPr/>
          </p:nvGrpSpPr>
          <p:grpSpPr>
            <a:xfrm rot="19175669">
              <a:off x="8892268" y="5851591"/>
              <a:ext cx="1770322" cy="1836655"/>
              <a:chOff x="10467311" y="239232"/>
              <a:chExt cx="1770322" cy="1836655"/>
            </a:xfrm>
          </p:grpSpPr>
          <p:pic>
            <p:nvPicPr>
              <p:cNvPr id="30" name="Graphic 29" descr="Tooth">
                <a:extLst>
                  <a:ext uri="{FF2B5EF4-FFF2-40B4-BE49-F238E27FC236}">
                    <a16:creationId xmlns:a16="http://schemas.microsoft.com/office/drawing/2014/main" id="{C5BD6F48-DC4A-F18E-CE0D-6169DF80DD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1" name="Graphic 30" descr="Toothbrush">
                <a:extLst>
                  <a:ext uri="{FF2B5EF4-FFF2-40B4-BE49-F238E27FC236}">
                    <a16:creationId xmlns:a16="http://schemas.microsoft.com/office/drawing/2014/main" id="{7295F00C-DC6C-855F-5C68-08FF8F344A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2" name="Graphic 31" descr="Toothpaste">
                <a:extLst>
                  <a:ext uri="{FF2B5EF4-FFF2-40B4-BE49-F238E27FC236}">
                    <a16:creationId xmlns:a16="http://schemas.microsoft.com/office/drawing/2014/main" id="{391DE49E-8641-9CED-9DBE-93573A0DBE7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14A1EBCA-AEFA-101C-A05A-B87BDD08AA5D}"/>
                </a:ext>
              </a:extLst>
            </p:cNvPr>
            <p:cNvGrpSpPr/>
            <p:nvPr/>
          </p:nvGrpSpPr>
          <p:grpSpPr>
            <a:xfrm rot="19256171">
              <a:off x="10482523" y="5849397"/>
              <a:ext cx="1770322" cy="1836655"/>
              <a:chOff x="10467311" y="239232"/>
              <a:chExt cx="1770322" cy="1836655"/>
            </a:xfrm>
          </p:grpSpPr>
          <p:pic>
            <p:nvPicPr>
              <p:cNvPr id="27" name="Graphic 26" descr="Tooth">
                <a:extLst>
                  <a:ext uri="{FF2B5EF4-FFF2-40B4-BE49-F238E27FC236}">
                    <a16:creationId xmlns:a16="http://schemas.microsoft.com/office/drawing/2014/main" id="{BCC11840-9AEA-A5AE-0E7D-A2C3AF213C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8" name="Graphic 27" descr="Toothbrush">
                <a:extLst>
                  <a:ext uri="{FF2B5EF4-FFF2-40B4-BE49-F238E27FC236}">
                    <a16:creationId xmlns:a16="http://schemas.microsoft.com/office/drawing/2014/main" id="{DC211127-3221-40F6-C444-A58475E702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9" name="Graphic 28" descr="Toothpaste">
                <a:extLst>
                  <a:ext uri="{FF2B5EF4-FFF2-40B4-BE49-F238E27FC236}">
                    <a16:creationId xmlns:a16="http://schemas.microsoft.com/office/drawing/2014/main" id="{6ECCDE79-6FF6-CC30-DDD3-576CCADF5A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A4C2B902-FD03-5798-7C45-D2967F572E36}"/>
                </a:ext>
              </a:extLst>
            </p:cNvPr>
            <p:cNvGrpSpPr/>
            <p:nvPr/>
          </p:nvGrpSpPr>
          <p:grpSpPr>
            <a:xfrm rot="18995514">
              <a:off x="8353031" y="2675146"/>
              <a:ext cx="1770322" cy="1836655"/>
              <a:chOff x="10467311" y="239232"/>
              <a:chExt cx="1770322" cy="1836655"/>
            </a:xfrm>
          </p:grpSpPr>
          <p:pic>
            <p:nvPicPr>
              <p:cNvPr id="24" name="Graphic 23" descr="Tooth">
                <a:extLst>
                  <a:ext uri="{FF2B5EF4-FFF2-40B4-BE49-F238E27FC236}">
                    <a16:creationId xmlns:a16="http://schemas.microsoft.com/office/drawing/2014/main" id="{31346090-1894-BE94-FB75-121EB6EED7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5" name="Graphic 24" descr="Toothbrush">
                <a:extLst>
                  <a:ext uri="{FF2B5EF4-FFF2-40B4-BE49-F238E27FC236}">
                    <a16:creationId xmlns:a16="http://schemas.microsoft.com/office/drawing/2014/main" id="{0416095B-816F-7C90-6556-1DA208D9FE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6" name="Graphic 25" descr="Toothpaste">
                <a:extLst>
                  <a:ext uri="{FF2B5EF4-FFF2-40B4-BE49-F238E27FC236}">
                    <a16:creationId xmlns:a16="http://schemas.microsoft.com/office/drawing/2014/main" id="{6881B1ED-3192-E11F-7F8D-F7C0EA6498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E83FC37D-B188-0BA7-9978-71704D38CE22}"/>
                </a:ext>
              </a:extLst>
            </p:cNvPr>
            <p:cNvGrpSpPr/>
            <p:nvPr/>
          </p:nvGrpSpPr>
          <p:grpSpPr>
            <a:xfrm rot="19879680">
              <a:off x="7855076" y="921460"/>
              <a:ext cx="1770322" cy="1836655"/>
              <a:chOff x="10467311" y="239232"/>
              <a:chExt cx="1770322" cy="1836655"/>
            </a:xfrm>
          </p:grpSpPr>
          <p:pic>
            <p:nvPicPr>
              <p:cNvPr id="21" name="Graphic 20" descr="Tooth">
                <a:extLst>
                  <a:ext uri="{FF2B5EF4-FFF2-40B4-BE49-F238E27FC236}">
                    <a16:creationId xmlns:a16="http://schemas.microsoft.com/office/drawing/2014/main" id="{7A4C70E1-3AEF-EC2C-DB04-57488DF30F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2" name="Graphic 21" descr="Toothbrush">
                <a:extLst>
                  <a:ext uri="{FF2B5EF4-FFF2-40B4-BE49-F238E27FC236}">
                    <a16:creationId xmlns:a16="http://schemas.microsoft.com/office/drawing/2014/main" id="{CCD1F7A0-14E6-AB62-E626-04CE8D55437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3" name="Graphic 22" descr="Toothpaste">
                <a:extLst>
                  <a:ext uri="{FF2B5EF4-FFF2-40B4-BE49-F238E27FC236}">
                    <a16:creationId xmlns:a16="http://schemas.microsoft.com/office/drawing/2014/main" id="{D82D1F81-EC92-2BCD-92F1-7AA083984D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1BC43A8C-25C0-94F1-D8DB-D57F9471954F}"/>
                </a:ext>
              </a:extLst>
            </p:cNvPr>
            <p:cNvGrpSpPr/>
            <p:nvPr/>
          </p:nvGrpSpPr>
          <p:grpSpPr>
            <a:xfrm rot="19663945">
              <a:off x="7898801" y="-763150"/>
              <a:ext cx="1770322" cy="1836655"/>
              <a:chOff x="10467311" y="239232"/>
              <a:chExt cx="1770322" cy="1836655"/>
            </a:xfrm>
          </p:grpSpPr>
          <p:pic>
            <p:nvPicPr>
              <p:cNvPr id="18" name="Graphic 17" descr="Tooth">
                <a:extLst>
                  <a:ext uri="{FF2B5EF4-FFF2-40B4-BE49-F238E27FC236}">
                    <a16:creationId xmlns:a16="http://schemas.microsoft.com/office/drawing/2014/main" id="{741D38D8-7956-8F04-377B-4DE6B24D32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9" name="Graphic 18" descr="Toothbrush">
                <a:extLst>
                  <a:ext uri="{FF2B5EF4-FFF2-40B4-BE49-F238E27FC236}">
                    <a16:creationId xmlns:a16="http://schemas.microsoft.com/office/drawing/2014/main" id="{9B7D0A5F-85F8-B191-1A22-A0331AE2E7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0" name="Graphic 19" descr="Toothpaste">
                <a:extLst>
                  <a:ext uri="{FF2B5EF4-FFF2-40B4-BE49-F238E27FC236}">
                    <a16:creationId xmlns:a16="http://schemas.microsoft.com/office/drawing/2014/main" id="{46DABF5F-A3AF-6D7F-F9A7-D1D0A66DB70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395EC9-7400-38D4-8DCD-94EBE46A8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1104" y="461696"/>
            <a:ext cx="10515600" cy="1325563"/>
          </a:xfrm>
        </p:spPr>
        <p:txBody>
          <a:bodyPr/>
          <a:lstStyle/>
          <a:p>
            <a:r>
              <a:rPr lang="en-US" dirty="0">
                <a:latin typeface="+mn-lt"/>
              </a:rPr>
              <a:t>What is oral hygiene?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EBC13-9FDA-EB71-ED05-4836D6144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public-sans"/>
              </a:rPr>
              <a:t>Good oral health helps you enjoy life. It lets you: speak clearly; taste, chew, and swallow delicious and nutritious foods; and show your feelings through facial expressions such as </a:t>
            </a:r>
            <a:r>
              <a:rPr lang="en-US" b="0" i="0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public-sans"/>
              </a:rPr>
              <a:t>smiling </a:t>
            </a:r>
            <a:r>
              <a:rPr lang="en-US" b="0" i="0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public-sans"/>
                <a:sym typeface="Wingdings" panose="05000000000000000000" pitchFamily="2" charset="2"/>
              </a:rPr>
              <a:t> .</a:t>
            </a:r>
            <a:endParaRPr lang="en-US" b="0" i="0" dirty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public-sans"/>
            </a:endParaRP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public-sans"/>
              </a:rPr>
              <a:t>If you protect your oral health with good oral hygiene practices </a:t>
            </a:r>
            <a:r>
              <a:rPr lang="en-US" b="0" i="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public-sans"/>
              </a:rPr>
              <a:t>(brushing and flossing), </a:t>
            </a:r>
            <a:r>
              <a:rPr lang="en-US" b="0" i="0" dirty="0">
                <a:solidFill>
                  <a:srgbClr val="333333"/>
                </a:solidFill>
                <a:effectLst/>
                <a:latin typeface="public-sans"/>
              </a:rPr>
              <a:t>the odds are in your favor you can keep your teeth for a lifetime.</a:t>
            </a:r>
          </a:p>
          <a:p>
            <a:endParaRPr lang="en-US" dirty="0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392CEDA4-48E9-6C3F-D3C9-457FCFAEEAE2}"/>
              </a:ext>
            </a:extLst>
          </p:cNvPr>
          <p:cNvGrpSpPr/>
          <p:nvPr/>
        </p:nvGrpSpPr>
        <p:grpSpPr>
          <a:xfrm>
            <a:off x="-2109296" y="4343400"/>
            <a:ext cx="5779596" cy="3501208"/>
            <a:chOff x="-2109296" y="4343400"/>
            <a:chExt cx="5779596" cy="3501208"/>
          </a:xfrm>
        </p:grpSpPr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908004E1-CA87-E2D7-73D9-84D97ACCFE1E}"/>
                </a:ext>
              </a:extLst>
            </p:cNvPr>
            <p:cNvSpPr/>
            <p:nvPr/>
          </p:nvSpPr>
          <p:spPr>
            <a:xfrm>
              <a:off x="-596900" y="4343400"/>
              <a:ext cx="4267200" cy="2815103"/>
            </a:xfrm>
            <a:custGeom>
              <a:avLst/>
              <a:gdLst>
                <a:gd name="connsiteX0" fmla="*/ 0 w 4267200"/>
                <a:gd name="connsiteY0" fmla="*/ 0 h 2815103"/>
                <a:gd name="connsiteX1" fmla="*/ 349250 w 4267200"/>
                <a:gd name="connsiteY1" fmla="*/ 76200 h 2815103"/>
                <a:gd name="connsiteX2" fmla="*/ 609600 w 4267200"/>
                <a:gd name="connsiteY2" fmla="*/ 311150 h 2815103"/>
                <a:gd name="connsiteX3" fmla="*/ 819150 w 4267200"/>
                <a:gd name="connsiteY3" fmla="*/ 431800 h 2815103"/>
                <a:gd name="connsiteX4" fmla="*/ 1041400 w 4267200"/>
                <a:gd name="connsiteY4" fmla="*/ 590550 h 2815103"/>
                <a:gd name="connsiteX5" fmla="*/ 1212850 w 4267200"/>
                <a:gd name="connsiteY5" fmla="*/ 673100 h 2815103"/>
                <a:gd name="connsiteX6" fmla="*/ 1377950 w 4267200"/>
                <a:gd name="connsiteY6" fmla="*/ 736600 h 2815103"/>
                <a:gd name="connsiteX7" fmla="*/ 1809750 w 4267200"/>
                <a:gd name="connsiteY7" fmla="*/ 755650 h 2815103"/>
                <a:gd name="connsiteX8" fmla="*/ 1949450 w 4267200"/>
                <a:gd name="connsiteY8" fmla="*/ 819150 h 2815103"/>
                <a:gd name="connsiteX9" fmla="*/ 2127250 w 4267200"/>
                <a:gd name="connsiteY9" fmla="*/ 971550 h 2815103"/>
                <a:gd name="connsiteX10" fmla="*/ 2241550 w 4267200"/>
                <a:gd name="connsiteY10" fmla="*/ 1092200 h 2815103"/>
                <a:gd name="connsiteX11" fmla="*/ 2279650 w 4267200"/>
                <a:gd name="connsiteY11" fmla="*/ 1168400 h 2815103"/>
                <a:gd name="connsiteX12" fmla="*/ 2362200 w 4267200"/>
                <a:gd name="connsiteY12" fmla="*/ 1327150 h 2815103"/>
                <a:gd name="connsiteX13" fmla="*/ 2438400 w 4267200"/>
                <a:gd name="connsiteY13" fmla="*/ 1460500 h 2815103"/>
                <a:gd name="connsiteX14" fmla="*/ 2673350 w 4267200"/>
                <a:gd name="connsiteY14" fmla="*/ 1600200 h 2815103"/>
                <a:gd name="connsiteX15" fmla="*/ 2876550 w 4267200"/>
                <a:gd name="connsiteY15" fmla="*/ 1676400 h 2815103"/>
                <a:gd name="connsiteX16" fmla="*/ 2940050 w 4267200"/>
                <a:gd name="connsiteY16" fmla="*/ 1701800 h 2815103"/>
                <a:gd name="connsiteX17" fmla="*/ 3016250 w 4267200"/>
                <a:gd name="connsiteY17" fmla="*/ 1758950 h 2815103"/>
                <a:gd name="connsiteX18" fmla="*/ 3117850 w 4267200"/>
                <a:gd name="connsiteY18" fmla="*/ 1822450 h 2815103"/>
                <a:gd name="connsiteX19" fmla="*/ 3213100 w 4267200"/>
                <a:gd name="connsiteY19" fmla="*/ 1955800 h 2815103"/>
                <a:gd name="connsiteX20" fmla="*/ 3409950 w 4267200"/>
                <a:gd name="connsiteY20" fmla="*/ 2152650 h 2815103"/>
                <a:gd name="connsiteX21" fmla="*/ 3467100 w 4267200"/>
                <a:gd name="connsiteY21" fmla="*/ 2209800 h 2815103"/>
                <a:gd name="connsiteX22" fmla="*/ 3505200 w 4267200"/>
                <a:gd name="connsiteY22" fmla="*/ 2247900 h 2815103"/>
                <a:gd name="connsiteX23" fmla="*/ 3600450 w 4267200"/>
                <a:gd name="connsiteY23" fmla="*/ 2286000 h 2815103"/>
                <a:gd name="connsiteX24" fmla="*/ 3721100 w 4267200"/>
                <a:gd name="connsiteY24" fmla="*/ 2368550 h 2815103"/>
                <a:gd name="connsiteX25" fmla="*/ 3835400 w 4267200"/>
                <a:gd name="connsiteY25" fmla="*/ 2406650 h 2815103"/>
                <a:gd name="connsiteX26" fmla="*/ 3975100 w 4267200"/>
                <a:gd name="connsiteY26" fmla="*/ 2482850 h 2815103"/>
                <a:gd name="connsiteX27" fmla="*/ 4070350 w 4267200"/>
                <a:gd name="connsiteY27" fmla="*/ 2597150 h 2815103"/>
                <a:gd name="connsiteX28" fmla="*/ 4108450 w 4267200"/>
                <a:gd name="connsiteY28" fmla="*/ 2660650 h 2815103"/>
                <a:gd name="connsiteX29" fmla="*/ 4191000 w 4267200"/>
                <a:gd name="connsiteY29" fmla="*/ 2794000 h 2815103"/>
                <a:gd name="connsiteX30" fmla="*/ 4210050 w 4267200"/>
                <a:gd name="connsiteY30" fmla="*/ 2813050 h 2815103"/>
                <a:gd name="connsiteX31" fmla="*/ 4267200 w 4267200"/>
                <a:gd name="connsiteY31" fmla="*/ 2813050 h 2815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4267200" h="2815103">
                  <a:moveTo>
                    <a:pt x="0" y="0"/>
                  </a:moveTo>
                  <a:cubicBezTo>
                    <a:pt x="160441" y="13951"/>
                    <a:pt x="181173" y="5234"/>
                    <a:pt x="349250" y="76200"/>
                  </a:cubicBezTo>
                  <a:cubicBezTo>
                    <a:pt x="491898" y="136429"/>
                    <a:pt x="430210" y="221455"/>
                    <a:pt x="609600" y="311150"/>
                  </a:cubicBezTo>
                  <a:cubicBezTo>
                    <a:pt x="733715" y="373207"/>
                    <a:pt x="710239" y="355562"/>
                    <a:pt x="819150" y="431800"/>
                  </a:cubicBezTo>
                  <a:cubicBezTo>
                    <a:pt x="893734" y="484009"/>
                    <a:pt x="959372" y="551055"/>
                    <a:pt x="1041400" y="590550"/>
                  </a:cubicBezTo>
                  <a:lnTo>
                    <a:pt x="1212850" y="673100"/>
                  </a:lnTo>
                  <a:cubicBezTo>
                    <a:pt x="1283957" y="708653"/>
                    <a:pt x="1297756" y="730660"/>
                    <a:pt x="1377950" y="736600"/>
                  </a:cubicBezTo>
                  <a:cubicBezTo>
                    <a:pt x="1521630" y="747243"/>
                    <a:pt x="1665817" y="749300"/>
                    <a:pt x="1809750" y="755650"/>
                  </a:cubicBezTo>
                  <a:cubicBezTo>
                    <a:pt x="1856317" y="776817"/>
                    <a:pt x="1904798" y="794197"/>
                    <a:pt x="1949450" y="819150"/>
                  </a:cubicBezTo>
                  <a:cubicBezTo>
                    <a:pt x="2001586" y="848285"/>
                    <a:pt x="2091971" y="936271"/>
                    <a:pt x="2127250" y="971550"/>
                  </a:cubicBezTo>
                  <a:cubicBezTo>
                    <a:pt x="2166423" y="1010723"/>
                    <a:pt x="2207637" y="1048395"/>
                    <a:pt x="2241550" y="1092200"/>
                  </a:cubicBezTo>
                  <a:cubicBezTo>
                    <a:pt x="2258935" y="1114655"/>
                    <a:pt x="2265561" y="1143744"/>
                    <a:pt x="2279650" y="1168400"/>
                  </a:cubicBezTo>
                  <a:cubicBezTo>
                    <a:pt x="2385380" y="1353427"/>
                    <a:pt x="2232487" y="1047768"/>
                    <a:pt x="2362200" y="1327150"/>
                  </a:cubicBezTo>
                  <a:cubicBezTo>
                    <a:pt x="2369033" y="1341866"/>
                    <a:pt x="2418011" y="1445801"/>
                    <a:pt x="2438400" y="1460500"/>
                  </a:cubicBezTo>
                  <a:cubicBezTo>
                    <a:pt x="2512310" y="1513784"/>
                    <a:pt x="2586078" y="1574018"/>
                    <a:pt x="2673350" y="1600200"/>
                  </a:cubicBezTo>
                  <a:cubicBezTo>
                    <a:pt x="2880526" y="1662353"/>
                    <a:pt x="2726780" y="1608323"/>
                    <a:pt x="2876550" y="1676400"/>
                  </a:cubicBezTo>
                  <a:cubicBezTo>
                    <a:pt x="2897304" y="1685834"/>
                    <a:pt x="2920423" y="1690202"/>
                    <a:pt x="2940050" y="1701800"/>
                  </a:cubicBezTo>
                  <a:cubicBezTo>
                    <a:pt x="2967384" y="1717952"/>
                    <a:pt x="2989978" y="1741122"/>
                    <a:pt x="3016250" y="1758950"/>
                  </a:cubicBezTo>
                  <a:cubicBezTo>
                    <a:pt x="3049297" y="1781375"/>
                    <a:pt x="3083983" y="1801283"/>
                    <a:pt x="3117850" y="1822450"/>
                  </a:cubicBezTo>
                  <a:cubicBezTo>
                    <a:pt x="3142490" y="1859411"/>
                    <a:pt x="3185301" y="1925916"/>
                    <a:pt x="3213100" y="1955800"/>
                  </a:cubicBezTo>
                  <a:cubicBezTo>
                    <a:pt x="3276304" y="2023744"/>
                    <a:pt x="3344333" y="2087033"/>
                    <a:pt x="3409950" y="2152650"/>
                  </a:cubicBezTo>
                  <a:lnTo>
                    <a:pt x="3467100" y="2209800"/>
                  </a:lnTo>
                  <a:cubicBezTo>
                    <a:pt x="3479800" y="2222500"/>
                    <a:pt x="3488524" y="2241230"/>
                    <a:pt x="3505200" y="2247900"/>
                  </a:cubicBezTo>
                  <a:cubicBezTo>
                    <a:pt x="3536950" y="2260600"/>
                    <a:pt x="3570599" y="2269319"/>
                    <a:pt x="3600450" y="2286000"/>
                  </a:cubicBezTo>
                  <a:cubicBezTo>
                    <a:pt x="3642988" y="2309771"/>
                    <a:pt x="3677752" y="2346290"/>
                    <a:pt x="3721100" y="2368550"/>
                  </a:cubicBezTo>
                  <a:cubicBezTo>
                    <a:pt x="3756826" y="2386896"/>
                    <a:pt x="3799479" y="2388689"/>
                    <a:pt x="3835400" y="2406650"/>
                  </a:cubicBezTo>
                  <a:cubicBezTo>
                    <a:pt x="3877018" y="2427459"/>
                    <a:pt x="3946606" y="2461480"/>
                    <a:pt x="3975100" y="2482850"/>
                  </a:cubicBezTo>
                  <a:cubicBezTo>
                    <a:pt x="4059570" y="2546203"/>
                    <a:pt x="4035935" y="2535968"/>
                    <a:pt x="4070350" y="2597150"/>
                  </a:cubicBezTo>
                  <a:cubicBezTo>
                    <a:pt x="4082452" y="2618664"/>
                    <a:pt x="4096630" y="2638980"/>
                    <a:pt x="4108450" y="2660650"/>
                  </a:cubicBezTo>
                  <a:cubicBezTo>
                    <a:pt x="4160354" y="2755808"/>
                    <a:pt x="4126556" y="2716667"/>
                    <a:pt x="4191000" y="2794000"/>
                  </a:cubicBezTo>
                  <a:cubicBezTo>
                    <a:pt x="4196749" y="2800899"/>
                    <a:pt x="4201338" y="2810872"/>
                    <a:pt x="4210050" y="2813050"/>
                  </a:cubicBezTo>
                  <a:cubicBezTo>
                    <a:pt x="4228531" y="2817670"/>
                    <a:pt x="4248150" y="2813050"/>
                    <a:pt x="4267200" y="2813050"/>
                  </a:cubicBezTo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567B6CC5-DBC6-86E7-FB66-0E20432C8062}"/>
                </a:ext>
              </a:extLst>
            </p:cNvPr>
            <p:cNvSpPr/>
            <p:nvPr/>
          </p:nvSpPr>
          <p:spPr>
            <a:xfrm rot="18229009">
              <a:off x="-541280" y="3816687"/>
              <a:ext cx="2459905" cy="559593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0BA1CB9D-BD06-BEDA-CD43-D88D2D3F4709}"/>
              </a:ext>
            </a:extLst>
          </p:cNvPr>
          <p:cNvGrpSpPr/>
          <p:nvPr/>
        </p:nvGrpSpPr>
        <p:grpSpPr>
          <a:xfrm>
            <a:off x="-1117784" y="-838554"/>
            <a:ext cx="3612911" cy="2019300"/>
            <a:chOff x="-888761" y="-647700"/>
            <a:chExt cx="3612911" cy="2019300"/>
          </a:xfrm>
        </p:grpSpPr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1FC7F97-4EFF-F03E-0CB1-9480718F2156}"/>
                </a:ext>
              </a:extLst>
            </p:cNvPr>
            <p:cNvSpPr/>
            <p:nvPr/>
          </p:nvSpPr>
          <p:spPr>
            <a:xfrm>
              <a:off x="-508000" y="-647700"/>
              <a:ext cx="3232150" cy="2019300"/>
            </a:xfrm>
            <a:custGeom>
              <a:avLst/>
              <a:gdLst>
                <a:gd name="connsiteX0" fmla="*/ 0 w 3232150"/>
                <a:gd name="connsiteY0" fmla="*/ 1574800 h 2019300"/>
                <a:gd name="connsiteX1" fmla="*/ 82550 w 3232150"/>
                <a:gd name="connsiteY1" fmla="*/ 1701800 h 2019300"/>
                <a:gd name="connsiteX2" fmla="*/ 247650 w 3232150"/>
                <a:gd name="connsiteY2" fmla="*/ 1822450 h 2019300"/>
                <a:gd name="connsiteX3" fmla="*/ 463550 w 3232150"/>
                <a:gd name="connsiteY3" fmla="*/ 1943100 h 2019300"/>
                <a:gd name="connsiteX4" fmla="*/ 603250 w 3232150"/>
                <a:gd name="connsiteY4" fmla="*/ 1981200 h 2019300"/>
                <a:gd name="connsiteX5" fmla="*/ 698500 w 3232150"/>
                <a:gd name="connsiteY5" fmla="*/ 2019300 h 2019300"/>
                <a:gd name="connsiteX6" fmla="*/ 857250 w 3232150"/>
                <a:gd name="connsiteY6" fmla="*/ 1949450 h 2019300"/>
                <a:gd name="connsiteX7" fmla="*/ 1009650 w 3232150"/>
                <a:gd name="connsiteY7" fmla="*/ 1790700 h 2019300"/>
                <a:gd name="connsiteX8" fmla="*/ 1092200 w 3232150"/>
                <a:gd name="connsiteY8" fmla="*/ 1714500 h 2019300"/>
                <a:gd name="connsiteX9" fmla="*/ 1130300 w 3232150"/>
                <a:gd name="connsiteY9" fmla="*/ 1657350 h 2019300"/>
                <a:gd name="connsiteX10" fmla="*/ 1327150 w 3232150"/>
                <a:gd name="connsiteY10" fmla="*/ 1479550 h 2019300"/>
                <a:gd name="connsiteX11" fmla="*/ 1409700 w 3232150"/>
                <a:gd name="connsiteY11" fmla="*/ 1441450 h 2019300"/>
                <a:gd name="connsiteX12" fmla="*/ 1562100 w 3232150"/>
                <a:gd name="connsiteY12" fmla="*/ 1454150 h 2019300"/>
                <a:gd name="connsiteX13" fmla="*/ 1638300 w 3232150"/>
                <a:gd name="connsiteY13" fmla="*/ 1492250 h 2019300"/>
                <a:gd name="connsiteX14" fmla="*/ 1739900 w 3232150"/>
                <a:gd name="connsiteY14" fmla="*/ 1530350 h 2019300"/>
                <a:gd name="connsiteX15" fmla="*/ 1835150 w 3232150"/>
                <a:gd name="connsiteY15" fmla="*/ 1517650 h 2019300"/>
                <a:gd name="connsiteX16" fmla="*/ 2032000 w 3232150"/>
                <a:gd name="connsiteY16" fmla="*/ 1397000 h 2019300"/>
                <a:gd name="connsiteX17" fmla="*/ 2209800 w 3232150"/>
                <a:gd name="connsiteY17" fmla="*/ 1206500 h 2019300"/>
                <a:gd name="connsiteX18" fmla="*/ 2273300 w 3232150"/>
                <a:gd name="connsiteY18" fmla="*/ 1085850 h 2019300"/>
                <a:gd name="connsiteX19" fmla="*/ 2330450 w 3232150"/>
                <a:gd name="connsiteY19" fmla="*/ 927100 h 2019300"/>
                <a:gd name="connsiteX20" fmla="*/ 2406650 w 3232150"/>
                <a:gd name="connsiteY20" fmla="*/ 768350 h 2019300"/>
                <a:gd name="connsiteX21" fmla="*/ 2508250 w 3232150"/>
                <a:gd name="connsiteY21" fmla="*/ 730250 h 2019300"/>
                <a:gd name="connsiteX22" fmla="*/ 2603500 w 3232150"/>
                <a:gd name="connsiteY22" fmla="*/ 692150 h 2019300"/>
                <a:gd name="connsiteX23" fmla="*/ 2800350 w 3232150"/>
                <a:gd name="connsiteY23" fmla="*/ 615950 h 2019300"/>
                <a:gd name="connsiteX24" fmla="*/ 2914650 w 3232150"/>
                <a:gd name="connsiteY24" fmla="*/ 539750 h 2019300"/>
                <a:gd name="connsiteX25" fmla="*/ 2971800 w 3232150"/>
                <a:gd name="connsiteY25" fmla="*/ 476250 h 2019300"/>
                <a:gd name="connsiteX26" fmla="*/ 3028950 w 3232150"/>
                <a:gd name="connsiteY26" fmla="*/ 419100 h 2019300"/>
                <a:gd name="connsiteX27" fmla="*/ 3092450 w 3232150"/>
                <a:gd name="connsiteY27" fmla="*/ 342900 h 2019300"/>
                <a:gd name="connsiteX28" fmla="*/ 3187700 w 3232150"/>
                <a:gd name="connsiteY28" fmla="*/ 101600 h 2019300"/>
                <a:gd name="connsiteX29" fmla="*/ 3232150 w 3232150"/>
                <a:gd name="connsiteY29" fmla="*/ 0 h 201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232150" h="2019300">
                  <a:moveTo>
                    <a:pt x="0" y="1574800"/>
                  </a:moveTo>
                  <a:cubicBezTo>
                    <a:pt x="27517" y="1617133"/>
                    <a:pt x="46848" y="1666098"/>
                    <a:pt x="82550" y="1701800"/>
                  </a:cubicBezTo>
                  <a:cubicBezTo>
                    <a:pt x="130748" y="1749998"/>
                    <a:pt x="190936" y="1784641"/>
                    <a:pt x="247650" y="1822450"/>
                  </a:cubicBezTo>
                  <a:cubicBezTo>
                    <a:pt x="288385" y="1849607"/>
                    <a:pt x="403766" y="1917478"/>
                    <a:pt x="463550" y="1943100"/>
                  </a:cubicBezTo>
                  <a:cubicBezTo>
                    <a:pt x="534317" y="1973429"/>
                    <a:pt x="519660" y="1954332"/>
                    <a:pt x="603250" y="1981200"/>
                  </a:cubicBezTo>
                  <a:cubicBezTo>
                    <a:pt x="635805" y="1991664"/>
                    <a:pt x="666750" y="2006600"/>
                    <a:pt x="698500" y="2019300"/>
                  </a:cubicBezTo>
                  <a:cubicBezTo>
                    <a:pt x="751417" y="1996017"/>
                    <a:pt x="810660" y="1983679"/>
                    <a:pt x="857250" y="1949450"/>
                  </a:cubicBezTo>
                  <a:cubicBezTo>
                    <a:pt x="916365" y="1906019"/>
                    <a:pt x="955749" y="1840455"/>
                    <a:pt x="1009650" y="1790700"/>
                  </a:cubicBezTo>
                  <a:cubicBezTo>
                    <a:pt x="1037167" y="1765300"/>
                    <a:pt x="1067076" y="1742269"/>
                    <a:pt x="1092200" y="1714500"/>
                  </a:cubicBezTo>
                  <a:cubicBezTo>
                    <a:pt x="1107561" y="1697522"/>
                    <a:pt x="1115089" y="1674462"/>
                    <a:pt x="1130300" y="1657350"/>
                  </a:cubicBezTo>
                  <a:cubicBezTo>
                    <a:pt x="1176401" y="1605486"/>
                    <a:pt x="1261649" y="1519858"/>
                    <a:pt x="1327150" y="1479550"/>
                  </a:cubicBezTo>
                  <a:cubicBezTo>
                    <a:pt x="1352960" y="1463667"/>
                    <a:pt x="1382183" y="1454150"/>
                    <a:pt x="1409700" y="1441450"/>
                  </a:cubicBezTo>
                  <a:cubicBezTo>
                    <a:pt x="1460500" y="1445683"/>
                    <a:pt x="1512338" y="1443092"/>
                    <a:pt x="1562100" y="1454150"/>
                  </a:cubicBezTo>
                  <a:cubicBezTo>
                    <a:pt x="1589822" y="1460310"/>
                    <a:pt x="1612198" y="1481063"/>
                    <a:pt x="1638300" y="1492250"/>
                  </a:cubicBezTo>
                  <a:cubicBezTo>
                    <a:pt x="1671545" y="1506498"/>
                    <a:pt x="1706033" y="1517650"/>
                    <a:pt x="1739900" y="1530350"/>
                  </a:cubicBezTo>
                  <a:cubicBezTo>
                    <a:pt x="1771650" y="1526117"/>
                    <a:pt x="1804439" y="1526750"/>
                    <a:pt x="1835150" y="1517650"/>
                  </a:cubicBezTo>
                  <a:cubicBezTo>
                    <a:pt x="1887190" y="1502231"/>
                    <a:pt x="2004159" y="1419273"/>
                    <a:pt x="2032000" y="1397000"/>
                  </a:cubicBezTo>
                  <a:cubicBezTo>
                    <a:pt x="2091447" y="1349442"/>
                    <a:pt x="2167502" y="1271870"/>
                    <a:pt x="2209800" y="1206500"/>
                  </a:cubicBezTo>
                  <a:cubicBezTo>
                    <a:pt x="2234489" y="1168344"/>
                    <a:pt x="2252133" y="1126067"/>
                    <a:pt x="2273300" y="1085850"/>
                  </a:cubicBezTo>
                  <a:cubicBezTo>
                    <a:pt x="2317514" y="850044"/>
                    <a:pt x="2259320" y="1087142"/>
                    <a:pt x="2330450" y="927100"/>
                  </a:cubicBezTo>
                  <a:cubicBezTo>
                    <a:pt x="2367053" y="844742"/>
                    <a:pt x="2346139" y="818775"/>
                    <a:pt x="2406650" y="768350"/>
                  </a:cubicBezTo>
                  <a:cubicBezTo>
                    <a:pt x="2430045" y="748854"/>
                    <a:pt x="2484798" y="738693"/>
                    <a:pt x="2508250" y="730250"/>
                  </a:cubicBezTo>
                  <a:cubicBezTo>
                    <a:pt x="2540424" y="718667"/>
                    <a:pt x="2571363" y="703836"/>
                    <a:pt x="2603500" y="692150"/>
                  </a:cubicBezTo>
                  <a:cubicBezTo>
                    <a:pt x="2679963" y="664345"/>
                    <a:pt x="2731584" y="655879"/>
                    <a:pt x="2800350" y="615950"/>
                  </a:cubicBezTo>
                  <a:cubicBezTo>
                    <a:pt x="2839949" y="592957"/>
                    <a:pt x="2884018" y="573786"/>
                    <a:pt x="2914650" y="539750"/>
                  </a:cubicBezTo>
                  <a:cubicBezTo>
                    <a:pt x="2933700" y="518583"/>
                    <a:pt x="2952215" y="496923"/>
                    <a:pt x="2971800" y="476250"/>
                  </a:cubicBezTo>
                  <a:cubicBezTo>
                    <a:pt x="2990328" y="456692"/>
                    <a:pt x="3010875" y="439078"/>
                    <a:pt x="3028950" y="419100"/>
                  </a:cubicBezTo>
                  <a:cubicBezTo>
                    <a:pt x="3051133" y="394582"/>
                    <a:pt x="3071283" y="368300"/>
                    <a:pt x="3092450" y="342900"/>
                  </a:cubicBezTo>
                  <a:cubicBezTo>
                    <a:pt x="3124200" y="262467"/>
                    <a:pt x="3153040" y="180823"/>
                    <a:pt x="3187700" y="101600"/>
                  </a:cubicBezTo>
                  <a:lnTo>
                    <a:pt x="3232150" y="0"/>
                  </a:ln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6D76FDD-9B34-A89F-40EA-DF988AE68B4B}"/>
                </a:ext>
              </a:extLst>
            </p:cNvPr>
            <p:cNvSpPr/>
            <p:nvPr/>
          </p:nvSpPr>
          <p:spPr>
            <a:xfrm rot="20042102">
              <a:off x="-888761" y="-311149"/>
              <a:ext cx="2624984" cy="8512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074852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6BF0C-049F-A8D1-7711-40E2772AA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is the effects of poor oral hygiene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F4518-753B-A1CF-0807-5760652B3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Oral health is an important part of overall health and wellbeing at all stages of your life. Keeping a healthy smile is also an important part of </a:t>
            </a:r>
            <a:r>
              <a:rPr lang="en-US" b="0" i="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Lato" panose="020F0502020204030203" pitchFamily="34" charset="0"/>
              </a:rPr>
              <a:t>social and emotional health.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Poor oral health is linked to diabetes, heart disease, adverse pregnancy outcomes, stroke and respiratory conditions. The main diseases that affect oral health are </a:t>
            </a:r>
            <a:r>
              <a:rPr lang="en-US" b="0" i="0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Lato" panose="020F050202020403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tooth decay</a:t>
            </a:r>
            <a:r>
              <a:rPr lang="en-US" b="0" i="0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en-US" b="0" i="0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Lato" panose="020F050202020403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gum disease</a:t>
            </a:r>
            <a:r>
              <a:rPr lang="en-US" b="0" i="0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Lato" panose="020F0502020204030203" pitchFamily="34" charset="0"/>
              </a:rPr>
              <a:t> </a:t>
            </a:r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and oral cancers. However, </a:t>
            </a:r>
            <a:r>
              <a:rPr lang="en-US" dirty="0">
                <a:solidFill>
                  <a:srgbClr val="212529"/>
                </a:solidFill>
                <a:latin typeface="Lato" panose="020F0502020204030203" pitchFamily="34" charset="0"/>
              </a:rPr>
              <a:t>t</a:t>
            </a:r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hese conditions are largely preventable.</a:t>
            </a:r>
          </a:p>
          <a:p>
            <a:endParaRPr lang="en-US" dirty="0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D176CBA-FCE2-C59F-D683-3A48CF95C3FB}"/>
              </a:ext>
            </a:extLst>
          </p:cNvPr>
          <p:cNvGrpSpPr/>
          <p:nvPr/>
        </p:nvGrpSpPr>
        <p:grpSpPr>
          <a:xfrm rot="20724519">
            <a:off x="9997024" y="-3544661"/>
            <a:ext cx="5298066" cy="8451396"/>
            <a:chOff x="7855076" y="-763150"/>
            <a:chExt cx="5298066" cy="8451396"/>
          </a:xfrm>
        </p:grpSpPr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F6399615-C08A-A297-7370-715FB197E251}"/>
                </a:ext>
              </a:extLst>
            </p:cNvPr>
            <p:cNvGrpSpPr/>
            <p:nvPr/>
          </p:nvGrpSpPr>
          <p:grpSpPr>
            <a:xfrm rot="942693">
              <a:off x="10706496" y="103145"/>
              <a:ext cx="1770322" cy="1836655"/>
              <a:chOff x="10467311" y="239232"/>
              <a:chExt cx="1770322" cy="1836655"/>
            </a:xfrm>
          </p:grpSpPr>
          <p:pic>
            <p:nvPicPr>
              <p:cNvPr id="107" name="Graphic 106" descr="Tooth">
                <a:extLst>
                  <a:ext uri="{FF2B5EF4-FFF2-40B4-BE49-F238E27FC236}">
                    <a16:creationId xmlns:a16="http://schemas.microsoft.com/office/drawing/2014/main" id="{E59C2310-321C-1B8E-CA60-7DD2A85D31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08" name="Graphic 107" descr="Toothbrush">
                <a:extLst>
                  <a:ext uri="{FF2B5EF4-FFF2-40B4-BE49-F238E27FC236}">
                    <a16:creationId xmlns:a16="http://schemas.microsoft.com/office/drawing/2014/main" id="{8033FD98-B7FF-7FBC-71E9-3763A28C0D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09" name="Graphic 108" descr="Toothpaste">
                <a:extLst>
                  <a:ext uri="{FF2B5EF4-FFF2-40B4-BE49-F238E27FC236}">
                    <a16:creationId xmlns:a16="http://schemas.microsoft.com/office/drawing/2014/main" id="{2B9407E8-9771-2E92-85BF-020431BFD5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D968C057-E9E5-448D-D73A-9B40BFDB097F}"/>
                </a:ext>
              </a:extLst>
            </p:cNvPr>
            <p:cNvGrpSpPr/>
            <p:nvPr/>
          </p:nvGrpSpPr>
          <p:grpSpPr>
            <a:xfrm rot="2044140">
              <a:off x="11105749" y="1615319"/>
              <a:ext cx="1770322" cy="1836655"/>
              <a:chOff x="10467311" y="239232"/>
              <a:chExt cx="1770322" cy="1836655"/>
            </a:xfrm>
          </p:grpSpPr>
          <p:pic>
            <p:nvPicPr>
              <p:cNvPr id="104" name="Graphic 103" descr="Tooth">
                <a:extLst>
                  <a:ext uri="{FF2B5EF4-FFF2-40B4-BE49-F238E27FC236}">
                    <a16:creationId xmlns:a16="http://schemas.microsoft.com/office/drawing/2014/main" id="{4D182D95-C7E1-1CA4-FCE0-535650FD67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05" name="Graphic 104" descr="Toothbrush">
                <a:extLst>
                  <a:ext uri="{FF2B5EF4-FFF2-40B4-BE49-F238E27FC236}">
                    <a16:creationId xmlns:a16="http://schemas.microsoft.com/office/drawing/2014/main" id="{23C63662-72A2-563D-DFC1-87DF8CE4AB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06" name="Graphic 105" descr="Toothpaste">
                <a:extLst>
                  <a:ext uri="{FF2B5EF4-FFF2-40B4-BE49-F238E27FC236}">
                    <a16:creationId xmlns:a16="http://schemas.microsoft.com/office/drawing/2014/main" id="{F5C6F376-AAB0-2D8B-EB5B-50A106E2BE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19489553-2B18-48E1-173D-C257BF61A624}"/>
                </a:ext>
              </a:extLst>
            </p:cNvPr>
            <p:cNvGrpSpPr/>
            <p:nvPr/>
          </p:nvGrpSpPr>
          <p:grpSpPr>
            <a:xfrm rot="18990372">
              <a:off x="9401207" y="1562900"/>
              <a:ext cx="1769062" cy="1750972"/>
              <a:chOff x="10468571" y="301112"/>
              <a:chExt cx="1769062" cy="1750972"/>
            </a:xfrm>
          </p:grpSpPr>
          <p:pic>
            <p:nvPicPr>
              <p:cNvPr id="101" name="Graphic 100" descr="Tooth">
                <a:extLst>
                  <a:ext uri="{FF2B5EF4-FFF2-40B4-BE49-F238E27FC236}">
                    <a16:creationId xmlns:a16="http://schemas.microsoft.com/office/drawing/2014/main" id="{857BC123-2B44-39CD-C0CA-41BE6167E1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800071" y="30111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02" name="Graphic 101" descr="Toothbrush">
                <a:extLst>
                  <a:ext uri="{FF2B5EF4-FFF2-40B4-BE49-F238E27FC236}">
                    <a16:creationId xmlns:a16="http://schemas.microsoft.com/office/drawing/2014/main" id="{058E03D2-B139-C819-0C3A-AEF86E735E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03" name="Graphic 102" descr="Toothpaste">
                <a:extLst>
                  <a:ext uri="{FF2B5EF4-FFF2-40B4-BE49-F238E27FC236}">
                    <a16:creationId xmlns:a16="http://schemas.microsoft.com/office/drawing/2014/main" id="{8B95005C-78DB-9FFE-F898-A6D500BFEA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8571" y="1098131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EAC7EAE4-DEF6-0342-B15B-3F49BEF70E87}"/>
                </a:ext>
              </a:extLst>
            </p:cNvPr>
            <p:cNvGrpSpPr/>
            <p:nvPr/>
          </p:nvGrpSpPr>
          <p:grpSpPr>
            <a:xfrm rot="1751566">
              <a:off x="10010704" y="3115043"/>
              <a:ext cx="1770322" cy="1836655"/>
              <a:chOff x="10467311" y="239232"/>
              <a:chExt cx="1770322" cy="1836655"/>
            </a:xfrm>
          </p:grpSpPr>
          <p:pic>
            <p:nvPicPr>
              <p:cNvPr id="98" name="Graphic 97" descr="Tooth">
                <a:extLst>
                  <a:ext uri="{FF2B5EF4-FFF2-40B4-BE49-F238E27FC236}">
                    <a16:creationId xmlns:a16="http://schemas.microsoft.com/office/drawing/2014/main" id="{FA2F9FB3-B16E-AFF6-3489-1D3ADB956F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99" name="Graphic 98" descr="Toothbrush">
                <a:extLst>
                  <a:ext uri="{FF2B5EF4-FFF2-40B4-BE49-F238E27FC236}">
                    <a16:creationId xmlns:a16="http://schemas.microsoft.com/office/drawing/2014/main" id="{0725CC1A-7191-F479-C19A-5BEB9B5B60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00" name="Graphic 99" descr="Toothpaste">
                <a:extLst>
                  <a:ext uri="{FF2B5EF4-FFF2-40B4-BE49-F238E27FC236}">
                    <a16:creationId xmlns:a16="http://schemas.microsoft.com/office/drawing/2014/main" id="{7C180C6B-3DEB-0748-D822-6476B8E2F6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4ECA052F-4E36-1AE0-7E34-6268337AD159}"/>
                </a:ext>
              </a:extLst>
            </p:cNvPr>
            <p:cNvGrpSpPr/>
            <p:nvPr/>
          </p:nvGrpSpPr>
          <p:grpSpPr>
            <a:xfrm rot="18832007">
              <a:off x="9274137" y="4395999"/>
              <a:ext cx="1770322" cy="1836655"/>
              <a:chOff x="10467311" y="239232"/>
              <a:chExt cx="1770322" cy="1836655"/>
            </a:xfrm>
          </p:grpSpPr>
          <p:pic>
            <p:nvPicPr>
              <p:cNvPr id="95" name="Graphic 94" descr="Tooth">
                <a:extLst>
                  <a:ext uri="{FF2B5EF4-FFF2-40B4-BE49-F238E27FC236}">
                    <a16:creationId xmlns:a16="http://schemas.microsoft.com/office/drawing/2014/main" id="{7EFFF4CD-CB3E-0A62-1BDE-56A0A2E2DA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96" name="Graphic 95" descr="Toothbrush">
                <a:extLst>
                  <a:ext uri="{FF2B5EF4-FFF2-40B4-BE49-F238E27FC236}">
                    <a16:creationId xmlns:a16="http://schemas.microsoft.com/office/drawing/2014/main" id="{C4D1AAAB-3103-4797-5B70-FEF0561B6F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97" name="Graphic 96" descr="Toothpaste">
                <a:extLst>
                  <a:ext uri="{FF2B5EF4-FFF2-40B4-BE49-F238E27FC236}">
                    <a16:creationId xmlns:a16="http://schemas.microsoft.com/office/drawing/2014/main" id="{DF0B4CCA-395E-A608-C8DC-49B720636F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308609D8-885E-5E9C-CB90-0061FD7D63F9}"/>
                </a:ext>
              </a:extLst>
            </p:cNvPr>
            <p:cNvGrpSpPr/>
            <p:nvPr/>
          </p:nvGrpSpPr>
          <p:grpSpPr>
            <a:xfrm rot="1408134">
              <a:off x="9128104" y="-10075"/>
              <a:ext cx="1770322" cy="1836655"/>
              <a:chOff x="10467311" y="239232"/>
              <a:chExt cx="1770322" cy="1836655"/>
            </a:xfrm>
          </p:grpSpPr>
          <p:pic>
            <p:nvPicPr>
              <p:cNvPr id="92" name="Graphic 91" descr="Tooth">
                <a:extLst>
                  <a:ext uri="{FF2B5EF4-FFF2-40B4-BE49-F238E27FC236}">
                    <a16:creationId xmlns:a16="http://schemas.microsoft.com/office/drawing/2014/main" id="{E3E258BD-B9CD-8EEC-0D0D-9BA185A935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93" name="Graphic 92" descr="Toothbrush">
                <a:extLst>
                  <a:ext uri="{FF2B5EF4-FFF2-40B4-BE49-F238E27FC236}">
                    <a16:creationId xmlns:a16="http://schemas.microsoft.com/office/drawing/2014/main" id="{13714453-FB6F-3002-D519-8A98650253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94" name="Graphic 93" descr="Toothpaste">
                <a:extLst>
                  <a:ext uri="{FF2B5EF4-FFF2-40B4-BE49-F238E27FC236}">
                    <a16:creationId xmlns:a16="http://schemas.microsoft.com/office/drawing/2014/main" id="{D6C5FEF8-859A-C2DC-FF71-CCED121310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2555897E-06C1-AC0D-C067-C46805C978E5}"/>
                </a:ext>
              </a:extLst>
            </p:cNvPr>
            <p:cNvGrpSpPr/>
            <p:nvPr/>
          </p:nvGrpSpPr>
          <p:grpSpPr>
            <a:xfrm rot="2539023">
              <a:off x="11325863" y="2904144"/>
              <a:ext cx="1827279" cy="1816741"/>
              <a:chOff x="10467311" y="239232"/>
              <a:chExt cx="1770322" cy="1836655"/>
            </a:xfrm>
          </p:grpSpPr>
          <p:pic>
            <p:nvPicPr>
              <p:cNvPr id="89" name="Graphic 88" descr="Tooth">
                <a:extLst>
                  <a:ext uri="{FF2B5EF4-FFF2-40B4-BE49-F238E27FC236}">
                    <a16:creationId xmlns:a16="http://schemas.microsoft.com/office/drawing/2014/main" id="{2BBB6155-17A1-3204-B5D1-E5D448FF06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90" name="Graphic 89" descr="Toothbrush">
                <a:extLst>
                  <a:ext uri="{FF2B5EF4-FFF2-40B4-BE49-F238E27FC236}">
                    <a16:creationId xmlns:a16="http://schemas.microsoft.com/office/drawing/2014/main" id="{0B592765-89A0-AE9C-D2D4-51DC6AD814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91" name="Graphic 90" descr="Toothpaste">
                <a:extLst>
                  <a:ext uri="{FF2B5EF4-FFF2-40B4-BE49-F238E27FC236}">
                    <a16:creationId xmlns:a16="http://schemas.microsoft.com/office/drawing/2014/main" id="{CDFD3787-B7F4-BADC-7BE4-B226B9AAA2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7053F274-19CC-FBA7-5D0E-E4C6E5171C5B}"/>
                </a:ext>
              </a:extLst>
            </p:cNvPr>
            <p:cNvGrpSpPr/>
            <p:nvPr/>
          </p:nvGrpSpPr>
          <p:grpSpPr>
            <a:xfrm rot="1783709">
              <a:off x="10856861" y="4382299"/>
              <a:ext cx="1770322" cy="1836655"/>
              <a:chOff x="10467311" y="239232"/>
              <a:chExt cx="1770322" cy="1836655"/>
            </a:xfrm>
          </p:grpSpPr>
          <p:pic>
            <p:nvPicPr>
              <p:cNvPr id="86" name="Graphic 85" descr="Tooth">
                <a:extLst>
                  <a:ext uri="{FF2B5EF4-FFF2-40B4-BE49-F238E27FC236}">
                    <a16:creationId xmlns:a16="http://schemas.microsoft.com/office/drawing/2014/main" id="{3BD6CEDF-ABDC-A81F-20DF-08BE7A1361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87" name="Graphic 86" descr="Toothbrush">
                <a:extLst>
                  <a:ext uri="{FF2B5EF4-FFF2-40B4-BE49-F238E27FC236}">
                    <a16:creationId xmlns:a16="http://schemas.microsoft.com/office/drawing/2014/main" id="{48AC0BA6-D833-861C-DF6D-363532CF9C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88" name="Graphic 87" descr="Toothpaste">
                <a:extLst>
                  <a:ext uri="{FF2B5EF4-FFF2-40B4-BE49-F238E27FC236}">
                    <a16:creationId xmlns:a16="http://schemas.microsoft.com/office/drawing/2014/main" id="{453666D5-B8D8-BACE-8C05-671282CDFB7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D342C889-B2B7-AB1F-16FE-580BEB8ED63D}"/>
                </a:ext>
              </a:extLst>
            </p:cNvPr>
            <p:cNvGrpSpPr/>
            <p:nvPr/>
          </p:nvGrpSpPr>
          <p:grpSpPr>
            <a:xfrm rot="19175669">
              <a:off x="8892268" y="5851591"/>
              <a:ext cx="1770322" cy="1836655"/>
              <a:chOff x="10467311" y="239232"/>
              <a:chExt cx="1770322" cy="1836655"/>
            </a:xfrm>
          </p:grpSpPr>
          <p:pic>
            <p:nvPicPr>
              <p:cNvPr id="83" name="Graphic 82" descr="Tooth">
                <a:extLst>
                  <a:ext uri="{FF2B5EF4-FFF2-40B4-BE49-F238E27FC236}">
                    <a16:creationId xmlns:a16="http://schemas.microsoft.com/office/drawing/2014/main" id="{EA4BB060-74CE-9116-BD92-5A4CA31BD1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84" name="Graphic 83" descr="Toothbrush">
                <a:extLst>
                  <a:ext uri="{FF2B5EF4-FFF2-40B4-BE49-F238E27FC236}">
                    <a16:creationId xmlns:a16="http://schemas.microsoft.com/office/drawing/2014/main" id="{15BBC4B7-7FB8-B0B1-1E6C-C56BCE7F63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85" name="Graphic 84" descr="Toothpaste">
                <a:extLst>
                  <a:ext uri="{FF2B5EF4-FFF2-40B4-BE49-F238E27FC236}">
                    <a16:creationId xmlns:a16="http://schemas.microsoft.com/office/drawing/2014/main" id="{9634C7C6-21E0-D514-0485-321A2D3817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5FA6EC83-541D-4F6A-E671-EFE271E0FF4A}"/>
                </a:ext>
              </a:extLst>
            </p:cNvPr>
            <p:cNvGrpSpPr/>
            <p:nvPr/>
          </p:nvGrpSpPr>
          <p:grpSpPr>
            <a:xfrm rot="19256171">
              <a:off x="10482523" y="5849397"/>
              <a:ext cx="1770322" cy="1836655"/>
              <a:chOff x="10467311" y="239232"/>
              <a:chExt cx="1770322" cy="1836655"/>
            </a:xfrm>
          </p:grpSpPr>
          <p:pic>
            <p:nvPicPr>
              <p:cNvPr id="80" name="Graphic 79" descr="Tooth">
                <a:extLst>
                  <a:ext uri="{FF2B5EF4-FFF2-40B4-BE49-F238E27FC236}">
                    <a16:creationId xmlns:a16="http://schemas.microsoft.com/office/drawing/2014/main" id="{ED56CA24-476B-CF73-C8D8-FF647694F0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81" name="Graphic 80" descr="Toothbrush">
                <a:extLst>
                  <a:ext uri="{FF2B5EF4-FFF2-40B4-BE49-F238E27FC236}">
                    <a16:creationId xmlns:a16="http://schemas.microsoft.com/office/drawing/2014/main" id="{C7EF7147-AE4C-EB46-BB93-116A657358C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82" name="Graphic 81" descr="Toothpaste">
                <a:extLst>
                  <a:ext uri="{FF2B5EF4-FFF2-40B4-BE49-F238E27FC236}">
                    <a16:creationId xmlns:a16="http://schemas.microsoft.com/office/drawing/2014/main" id="{2DFFBFC8-0E51-7396-1C25-6EDF76B19F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37CFCA07-1629-E7F2-29E9-19F3A3C77219}"/>
                </a:ext>
              </a:extLst>
            </p:cNvPr>
            <p:cNvGrpSpPr/>
            <p:nvPr/>
          </p:nvGrpSpPr>
          <p:grpSpPr>
            <a:xfrm rot="18995514">
              <a:off x="8353031" y="2675146"/>
              <a:ext cx="1770322" cy="1836655"/>
              <a:chOff x="10467311" y="239232"/>
              <a:chExt cx="1770322" cy="1836655"/>
            </a:xfrm>
          </p:grpSpPr>
          <p:pic>
            <p:nvPicPr>
              <p:cNvPr id="77" name="Graphic 76" descr="Tooth">
                <a:extLst>
                  <a:ext uri="{FF2B5EF4-FFF2-40B4-BE49-F238E27FC236}">
                    <a16:creationId xmlns:a16="http://schemas.microsoft.com/office/drawing/2014/main" id="{2AA01281-14AE-BE9E-C918-2C76E8C65C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78" name="Graphic 77" descr="Toothbrush">
                <a:extLst>
                  <a:ext uri="{FF2B5EF4-FFF2-40B4-BE49-F238E27FC236}">
                    <a16:creationId xmlns:a16="http://schemas.microsoft.com/office/drawing/2014/main" id="{D21D98B8-3D0D-C3C5-313A-FA3FAAFC27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79" name="Graphic 78" descr="Toothpaste">
                <a:extLst>
                  <a:ext uri="{FF2B5EF4-FFF2-40B4-BE49-F238E27FC236}">
                    <a16:creationId xmlns:a16="http://schemas.microsoft.com/office/drawing/2014/main" id="{1F7BECD7-68DB-445F-20F0-D91F1C5C92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1E808D7A-6087-9923-D8E4-465C9A0FF402}"/>
                </a:ext>
              </a:extLst>
            </p:cNvPr>
            <p:cNvGrpSpPr/>
            <p:nvPr/>
          </p:nvGrpSpPr>
          <p:grpSpPr>
            <a:xfrm rot="19879680">
              <a:off x="7855076" y="921460"/>
              <a:ext cx="1770322" cy="1836655"/>
              <a:chOff x="10467311" y="239232"/>
              <a:chExt cx="1770322" cy="1836655"/>
            </a:xfrm>
          </p:grpSpPr>
          <p:pic>
            <p:nvPicPr>
              <p:cNvPr id="74" name="Graphic 73" descr="Tooth">
                <a:extLst>
                  <a:ext uri="{FF2B5EF4-FFF2-40B4-BE49-F238E27FC236}">
                    <a16:creationId xmlns:a16="http://schemas.microsoft.com/office/drawing/2014/main" id="{7095822A-1EC7-F4FE-CC14-6629E51828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75" name="Graphic 74" descr="Toothbrush">
                <a:extLst>
                  <a:ext uri="{FF2B5EF4-FFF2-40B4-BE49-F238E27FC236}">
                    <a16:creationId xmlns:a16="http://schemas.microsoft.com/office/drawing/2014/main" id="{8C14E0B1-0A18-E6E3-27CE-8942317A31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76" name="Graphic 75" descr="Toothpaste">
                <a:extLst>
                  <a:ext uri="{FF2B5EF4-FFF2-40B4-BE49-F238E27FC236}">
                    <a16:creationId xmlns:a16="http://schemas.microsoft.com/office/drawing/2014/main" id="{007F06EA-5EC1-57A3-33A6-F6F99813C00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907328E5-DED7-9B7D-73CF-E5E3A28DFED8}"/>
                </a:ext>
              </a:extLst>
            </p:cNvPr>
            <p:cNvGrpSpPr/>
            <p:nvPr/>
          </p:nvGrpSpPr>
          <p:grpSpPr>
            <a:xfrm rot="19663945">
              <a:off x="7898801" y="-763150"/>
              <a:ext cx="1770322" cy="1836655"/>
              <a:chOff x="10467311" y="239232"/>
              <a:chExt cx="1770322" cy="1836655"/>
            </a:xfrm>
          </p:grpSpPr>
          <p:pic>
            <p:nvPicPr>
              <p:cNvPr id="71" name="Graphic 70" descr="Tooth">
                <a:extLst>
                  <a:ext uri="{FF2B5EF4-FFF2-40B4-BE49-F238E27FC236}">
                    <a16:creationId xmlns:a16="http://schemas.microsoft.com/office/drawing/2014/main" id="{66D10E48-C1A3-7D32-BC49-F156EC9899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72" name="Graphic 71" descr="Toothbrush">
                <a:extLst>
                  <a:ext uri="{FF2B5EF4-FFF2-40B4-BE49-F238E27FC236}">
                    <a16:creationId xmlns:a16="http://schemas.microsoft.com/office/drawing/2014/main" id="{39160985-1CBF-C97A-0141-BC95C75B1C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73" name="Graphic 72" descr="Toothpaste">
                <a:extLst>
                  <a:ext uri="{FF2B5EF4-FFF2-40B4-BE49-F238E27FC236}">
                    <a16:creationId xmlns:a16="http://schemas.microsoft.com/office/drawing/2014/main" id="{FDBBB1B4-FD3F-067F-5E5E-DEF449BF1C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F1CD51B9-DC98-F5F2-7BE6-F98DD224378F}"/>
              </a:ext>
            </a:extLst>
          </p:cNvPr>
          <p:cNvGrpSpPr/>
          <p:nvPr/>
        </p:nvGrpSpPr>
        <p:grpSpPr>
          <a:xfrm>
            <a:off x="-2267104" y="4561296"/>
            <a:ext cx="5779596" cy="3501208"/>
            <a:chOff x="-2109296" y="4343400"/>
            <a:chExt cx="5779596" cy="3501208"/>
          </a:xfrm>
        </p:grpSpPr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6395E695-39CF-B1D5-8168-3DF198481B57}"/>
                </a:ext>
              </a:extLst>
            </p:cNvPr>
            <p:cNvSpPr/>
            <p:nvPr/>
          </p:nvSpPr>
          <p:spPr>
            <a:xfrm>
              <a:off x="-596900" y="4343400"/>
              <a:ext cx="4267200" cy="2815103"/>
            </a:xfrm>
            <a:custGeom>
              <a:avLst/>
              <a:gdLst>
                <a:gd name="connsiteX0" fmla="*/ 0 w 4267200"/>
                <a:gd name="connsiteY0" fmla="*/ 0 h 2815103"/>
                <a:gd name="connsiteX1" fmla="*/ 349250 w 4267200"/>
                <a:gd name="connsiteY1" fmla="*/ 76200 h 2815103"/>
                <a:gd name="connsiteX2" fmla="*/ 609600 w 4267200"/>
                <a:gd name="connsiteY2" fmla="*/ 311150 h 2815103"/>
                <a:gd name="connsiteX3" fmla="*/ 819150 w 4267200"/>
                <a:gd name="connsiteY3" fmla="*/ 431800 h 2815103"/>
                <a:gd name="connsiteX4" fmla="*/ 1041400 w 4267200"/>
                <a:gd name="connsiteY4" fmla="*/ 590550 h 2815103"/>
                <a:gd name="connsiteX5" fmla="*/ 1212850 w 4267200"/>
                <a:gd name="connsiteY5" fmla="*/ 673100 h 2815103"/>
                <a:gd name="connsiteX6" fmla="*/ 1377950 w 4267200"/>
                <a:gd name="connsiteY6" fmla="*/ 736600 h 2815103"/>
                <a:gd name="connsiteX7" fmla="*/ 1809750 w 4267200"/>
                <a:gd name="connsiteY7" fmla="*/ 755650 h 2815103"/>
                <a:gd name="connsiteX8" fmla="*/ 1949450 w 4267200"/>
                <a:gd name="connsiteY8" fmla="*/ 819150 h 2815103"/>
                <a:gd name="connsiteX9" fmla="*/ 2127250 w 4267200"/>
                <a:gd name="connsiteY9" fmla="*/ 971550 h 2815103"/>
                <a:gd name="connsiteX10" fmla="*/ 2241550 w 4267200"/>
                <a:gd name="connsiteY10" fmla="*/ 1092200 h 2815103"/>
                <a:gd name="connsiteX11" fmla="*/ 2279650 w 4267200"/>
                <a:gd name="connsiteY11" fmla="*/ 1168400 h 2815103"/>
                <a:gd name="connsiteX12" fmla="*/ 2362200 w 4267200"/>
                <a:gd name="connsiteY12" fmla="*/ 1327150 h 2815103"/>
                <a:gd name="connsiteX13" fmla="*/ 2438400 w 4267200"/>
                <a:gd name="connsiteY13" fmla="*/ 1460500 h 2815103"/>
                <a:gd name="connsiteX14" fmla="*/ 2673350 w 4267200"/>
                <a:gd name="connsiteY14" fmla="*/ 1600200 h 2815103"/>
                <a:gd name="connsiteX15" fmla="*/ 2876550 w 4267200"/>
                <a:gd name="connsiteY15" fmla="*/ 1676400 h 2815103"/>
                <a:gd name="connsiteX16" fmla="*/ 2940050 w 4267200"/>
                <a:gd name="connsiteY16" fmla="*/ 1701800 h 2815103"/>
                <a:gd name="connsiteX17" fmla="*/ 3016250 w 4267200"/>
                <a:gd name="connsiteY17" fmla="*/ 1758950 h 2815103"/>
                <a:gd name="connsiteX18" fmla="*/ 3117850 w 4267200"/>
                <a:gd name="connsiteY18" fmla="*/ 1822450 h 2815103"/>
                <a:gd name="connsiteX19" fmla="*/ 3213100 w 4267200"/>
                <a:gd name="connsiteY19" fmla="*/ 1955800 h 2815103"/>
                <a:gd name="connsiteX20" fmla="*/ 3409950 w 4267200"/>
                <a:gd name="connsiteY20" fmla="*/ 2152650 h 2815103"/>
                <a:gd name="connsiteX21" fmla="*/ 3467100 w 4267200"/>
                <a:gd name="connsiteY21" fmla="*/ 2209800 h 2815103"/>
                <a:gd name="connsiteX22" fmla="*/ 3505200 w 4267200"/>
                <a:gd name="connsiteY22" fmla="*/ 2247900 h 2815103"/>
                <a:gd name="connsiteX23" fmla="*/ 3600450 w 4267200"/>
                <a:gd name="connsiteY23" fmla="*/ 2286000 h 2815103"/>
                <a:gd name="connsiteX24" fmla="*/ 3721100 w 4267200"/>
                <a:gd name="connsiteY24" fmla="*/ 2368550 h 2815103"/>
                <a:gd name="connsiteX25" fmla="*/ 3835400 w 4267200"/>
                <a:gd name="connsiteY25" fmla="*/ 2406650 h 2815103"/>
                <a:gd name="connsiteX26" fmla="*/ 3975100 w 4267200"/>
                <a:gd name="connsiteY26" fmla="*/ 2482850 h 2815103"/>
                <a:gd name="connsiteX27" fmla="*/ 4070350 w 4267200"/>
                <a:gd name="connsiteY27" fmla="*/ 2597150 h 2815103"/>
                <a:gd name="connsiteX28" fmla="*/ 4108450 w 4267200"/>
                <a:gd name="connsiteY28" fmla="*/ 2660650 h 2815103"/>
                <a:gd name="connsiteX29" fmla="*/ 4191000 w 4267200"/>
                <a:gd name="connsiteY29" fmla="*/ 2794000 h 2815103"/>
                <a:gd name="connsiteX30" fmla="*/ 4210050 w 4267200"/>
                <a:gd name="connsiteY30" fmla="*/ 2813050 h 2815103"/>
                <a:gd name="connsiteX31" fmla="*/ 4267200 w 4267200"/>
                <a:gd name="connsiteY31" fmla="*/ 2813050 h 2815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4267200" h="2815103">
                  <a:moveTo>
                    <a:pt x="0" y="0"/>
                  </a:moveTo>
                  <a:cubicBezTo>
                    <a:pt x="160441" y="13951"/>
                    <a:pt x="181173" y="5234"/>
                    <a:pt x="349250" y="76200"/>
                  </a:cubicBezTo>
                  <a:cubicBezTo>
                    <a:pt x="491898" y="136429"/>
                    <a:pt x="430210" y="221455"/>
                    <a:pt x="609600" y="311150"/>
                  </a:cubicBezTo>
                  <a:cubicBezTo>
                    <a:pt x="733715" y="373207"/>
                    <a:pt x="710239" y="355562"/>
                    <a:pt x="819150" y="431800"/>
                  </a:cubicBezTo>
                  <a:cubicBezTo>
                    <a:pt x="893734" y="484009"/>
                    <a:pt x="959372" y="551055"/>
                    <a:pt x="1041400" y="590550"/>
                  </a:cubicBezTo>
                  <a:lnTo>
                    <a:pt x="1212850" y="673100"/>
                  </a:lnTo>
                  <a:cubicBezTo>
                    <a:pt x="1283957" y="708653"/>
                    <a:pt x="1297756" y="730660"/>
                    <a:pt x="1377950" y="736600"/>
                  </a:cubicBezTo>
                  <a:cubicBezTo>
                    <a:pt x="1521630" y="747243"/>
                    <a:pt x="1665817" y="749300"/>
                    <a:pt x="1809750" y="755650"/>
                  </a:cubicBezTo>
                  <a:cubicBezTo>
                    <a:pt x="1856317" y="776817"/>
                    <a:pt x="1904798" y="794197"/>
                    <a:pt x="1949450" y="819150"/>
                  </a:cubicBezTo>
                  <a:cubicBezTo>
                    <a:pt x="2001586" y="848285"/>
                    <a:pt x="2091971" y="936271"/>
                    <a:pt x="2127250" y="971550"/>
                  </a:cubicBezTo>
                  <a:cubicBezTo>
                    <a:pt x="2166423" y="1010723"/>
                    <a:pt x="2207637" y="1048395"/>
                    <a:pt x="2241550" y="1092200"/>
                  </a:cubicBezTo>
                  <a:cubicBezTo>
                    <a:pt x="2258935" y="1114655"/>
                    <a:pt x="2265561" y="1143744"/>
                    <a:pt x="2279650" y="1168400"/>
                  </a:cubicBezTo>
                  <a:cubicBezTo>
                    <a:pt x="2385380" y="1353427"/>
                    <a:pt x="2232487" y="1047768"/>
                    <a:pt x="2362200" y="1327150"/>
                  </a:cubicBezTo>
                  <a:cubicBezTo>
                    <a:pt x="2369033" y="1341866"/>
                    <a:pt x="2418011" y="1445801"/>
                    <a:pt x="2438400" y="1460500"/>
                  </a:cubicBezTo>
                  <a:cubicBezTo>
                    <a:pt x="2512310" y="1513784"/>
                    <a:pt x="2586078" y="1574018"/>
                    <a:pt x="2673350" y="1600200"/>
                  </a:cubicBezTo>
                  <a:cubicBezTo>
                    <a:pt x="2880526" y="1662353"/>
                    <a:pt x="2726780" y="1608323"/>
                    <a:pt x="2876550" y="1676400"/>
                  </a:cubicBezTo>
                  <a:cubicBezTo>
                    <a:pt x="2897304" y="1685834"/>
                    <a:pt x="2920423" y="1690202"/>
                    <a:pt x="2940050" y="1701800"/>
                  </a:cubicBezTo>
                  <a:cubicBezTo>
                    <a:pt x="2967384" y="1717952"/>
                    <a:pt x="2989978" y="1741122"/>
                    <a:pt x="3016250" y="1758950"/>
                  </a:cubicBezTo>
                  <a:cubicBezTo>
                    <a:pt x="3049297" y="1781375"/>
                    <a:pt x="3083983" y="1801283"/>
                    <a:pt x="3117850" y="1822450"/>
                  </a:cubicBezTo>
                  <a:cubicBezTo>
                    <a:pt x="3142490" y="1859411"/>
                    <a:pt x="3185301" y="1925916"/>
                    <a:pt x="3213100" y="1955800"/>
                  </a:cubicBezTo>
                  <a:cubicBezTo>
                    <a:pt x="3276304" y="2023744"/>
                    <a:pt x="3344333" y="2087033"/>
                    <a:pt x="3409950" y="2152650"/>
                  </a:cubicBezTo>
                  <a:lnTo>
                    <a:pt x="3467100" y="2209800"/>
                  </a:lnTo>
                  <a:cubicBezTo>
                    <a:pt x="3479800" y="2222500"/>
                    <a:pt x="3488524" y="2241230"/>
                    <a:pt x="3505200" y="2247900"/>
                  </a:cubicBezTo>
                  <a:cubicBezTo>
                    <a:pt x="3536950" y="2260600"/>
                    <a:pt x="3570599" y="2269319"/>
                    <a:pt x="3600450" y="2286000"/>
                  </a:cubicBezTo>
                  <a:cubicBezTo>
                    <a:pt x="3642988" y="2309771"/>
                    <a:pt x="3677752" y="2346290"/>
                    <a:pt x="3721100" y="2368550"/>
                  </a:cubicBezTo>
                  <a:cubicBezTo>
                    <a:pt x="3756826" y="2386896"/>
                    <a:pt x="3799479" y="2388689"/>
                    <a:pt x="3835400" y="2406650"/>
                  </a:cubicBezTo>
                  <a:cubicBezTo>
                    <a:pt x="3877018" y="2427459"/>
                    <a:pt x="3946606" y="2461480"/>
                    <a:pt x="3975100" y="2482850"/>
                  </a:cubicBezTo>
                  <a:cubicBezTo>
                    <a:pt x="4059570" y="2546203"/>
                    <a:pt x="4035935" y="2535968"/>
                    <a:pt x="4070350" y="2597150"/>
                  </a:cubicBezTo>
                  <a:cubicBezTo>
                    <a:pt x="4082452" y="2618664"/>
                    <a:pt x="4096630" y="2638980"/>
                    <a:pt x="4108450" y="2660650"/>
                  </a:cubicBezTo>
                  <a:cubicBezTo>
                    <a:pt x="4160354" y="2755808"/>
                    <a:pt x="4126556" y="2716667"/>
                    <a:pt x="4191000" y="2794000"/>
                  </a:cubicBezTo>
                  <a:cubicBezTo>
                    <a:pt x="4196749" y="2800899"/>
                    <a:pt x="4201338" y="2810872"/>
                    <a:pt x="4210050" y="2813050"/>
                  </a:cubicBezTo>
                  <a:cubicBezTo>
                    <a:pt x="4228531" y="2817670"/>
                    <a:pt x="4248150" y="2813050"/>
                    <a:pt x="4267200" y="2813050"/>
                  </a:cubicBezTo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B50B04CA-81EC-62DD-63A9-340C70F3F52F}"/>
                </a:ext>
              </a:extLst>
            </p:cNvPr>
            <p:cNvSpPr/>
            <p:nvPr/>
          </p:nvSpPr>
          <p:spPr>
            <a:xfrm rot="18229009">
              <a:off x="-541280" y="3816687"/>
              <a:ext cx="2459905" cy="559593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80A5339C-550A-A6DE-39EA-B62A1A20077D}"/>
              </a:ext>
            </a:extLst>
          </p:cNvPr>
          <p:cNvGrpSpPr/>
          <p:nvPr/>
        </p:nvGrpSpPr>
        <p:grpSpPr>
          <a:xfrm>
            <a:off x="-1086261" y="-1031973"/>
            <a:ext cx="3612911" cy="2019300"/>
            <a:chOff x="-888761" y="-647700"/>
            <a:chExt cx="3612911" cy="2019300"/>
          </a:xfrm>
        </p:grpSpPr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E8BCDD64-07E6-3BF3-4C23-B8A321ED394C}"/>
                </a:ext>
              </a:extLst>
            </p:cNvPr>
            <p:cNvSpPr/>
            <p:nvPr/>
          </p:nvSpPr>
          <p:spPr>
            <a:xfrm>
              <a:off x="-508000" y="-647700"/>
              <a:ext cx="3232150" cy="2019300"/>
            </a:xfrm>
            <a:custGeom>
              <a:avLst/>
              <a:gdLst>
                <a:gd name="connsiteX0" fmla="*/ 0 w 3232150"/>
                <a:gd name="connsiteY0" fmla="*/ 1574800 h 2019300"/>
                <a:gd name="connsiteX1" fmla="*/ 82550 w 3232150"/>
                <a:gd name="connsiteY1" fmla="*/ 1701800 h 2019300"/>
                <a:gd name="connsiteX2" fmla="*/ 247650 w 3232150"/>
                <a:gd name="connsiteY2" fmla="*/ 1822450 h 2019300"/>
                <a:gd name="connsiteX3" fmla="*/ 463550 w 3232150"/>
                <a:gd name="connsiteY3" fmla="*/ 1943100 h 2019300"/>
                <a:gd name="connsiteX4" fmla="*/ 603250 w 3232150"/>
                <a:gd name="connsiteY4" fmla="*/ 1981200 h 2019300"/>
                <a:gd name="connsiteX5" fmla="*/ 698500 w 3232150"/>
                <a:gd name="connsiteY5" fmla="*/ 2019300 h 2019300"/>
                <a:gd name="connsiteX6" fmla="*/ 857250 w 3232150"/>
                <a:gd name="connsiteY6" fmla="*/ 1949450 h 2019300"/>
                <a:gd name="connsiteX7" fmla="*/ 1009650 w 3232150"/>
                <a:gd name="connsiteY7" fmla="*/ 1790700 h 2019300"/>
                <a:gd name="connsiteX8" fmla="*/ 1092200 w 3232150"/>
                <a:gd name="connsiteY8" fmla="*/ 1714500 h 2019300"/>
                <a:gd name="connsiteX9" fmla="*/ 1130300 w 3232150"/>
                <a:gd name="connsiteY9" fmla="*/ 1657350 h 2019300"/>
                <a:gd name="connsiteX10" fmla="*/ 1327150 w 3232150"/>
                <a:gd name="connsiteY10" fmla="*/ 1479550 h 2019300"/>
                <a:gd name="connsiteX11" fmla="*/ 1409700 w 3232150"/>
                <a:gd name="connsiteY11" fmla="*/ 1441450 h 2019300"/>
                <a:gd name="connsiteX12" fmla="*/ 1562100 w 3232150"/>
                <a:gd name="connsiteY12" fmla="*/ 1454150 h 2019300"/>
                <a:gd name="connsiteX13" fmla="*/ 1638300 w 3232150"/>
                <a:gd name="connsiteY13" fmla="*/ 1492250 h 2019300"/>
                <a:gd name="connsiteX14" fmla="*/ 1739900 w 3232150"/>
                <a:gd name="connsiteY14" fmla="*/ 1530350 h 2019300"/>
                <a:gd name="connsiteX15" fmla="*/ 1835150 w 3232150"/>
                <a:gd name="connsiteY15" fmla="*/ 1517650 h 2019300"/>
                <a:gd name="connsiteX16" fmla="*/ 2032000 w 3232150"/>
                <a:gd name="connsiteY16" fmla="*/ 1397000 h 2019300"/>
                <a:gd name="connsiteX17" fmla="*/ 2209800 w 3232150"/>
                <a:gd name="connsiteY17" fmla="*/ 1206500 h 2019300"/>
                <a:gd name="connsiteX18" fmla="*/ 2273300 w 3232150"/>
                <a:gd name="connsiteY18" fmla="*/ 1085850 h 2019300"/>
                <a:gd name="connsiteX19" fmla="*/ 2330450 w 3232150"/>
                <a:gd name="connsiteY19" fmla="*/ 927100 h 2019300"/>
                <a:gd name="connsiteX20" fmla="*/ 2406650 w 3232150"/>
                <a:gd name="connsiteY20" fmla="*/ 768350 h 2019300"/>
                <a:gd name="connsiteX21" fmla="*/ 2508250 w 3232150"/>
                <a:gd name="connsiteY21" fmla="*/ 730250 h 2019300"/>
                <a:gd name="connsiteX22" fmla="*/ 2603500 w 3232150"/>
                <a:gd name="connsiteY22" fmla="*/ 692150 h 2019300"/>
                <a:gd name="connsiteX23" fmla="*/ 2800350 w 3232150"/>
                <a:gd name="connsiteY23" fmla="*/ 615950 h 2019300"/>
                <a:gd name="connsiteX24" fmla="*/ 2914650 w 3232150"/>
                <a:gd name="connsiteY24" fmla="*/ 539750 h 2019300"/>
                <a:gd name="connsiteX25" fmla="*/ 2971800 w 3232150"/>
                <a:gd name="connsiteY25" fmla="*/ 476250 h 2019300"/>
                <a:gd name="connsiteX26" fmla="*/ 3028950 w 3232150"/>
                <a:gd name="connsiteY26" fmla="*/ 419100 h 2019300"/>
                <a:gd name="connsiteX27" fmla="*/ 3092450 w 3232150"/>
                <a:gd name="connsiteY27" fmla="*/ 342900 h 2019300"/>
                <a:gd name="connsiteX28" fmla="*/ 3187700 w 3232150"/>
                <a:gd name="connsiteY28" fmla="*/ 101600 h 2019300"/>
                <a:gd name="connsiteX29" fmla="*/ 3232150 w 3232150"/>
                <a:gd name="connsiteY29" fmla="*/ 0 h 201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232150" h="2019300">
                  <a:moveTo>
                    <a:pt x="0" y="1574800"/>
                  </a:moveTo>
                  <a:cubicBezTo>
                    <a:pt x="27517" y="1617133"/>
                    <a:pt x="46848" y="1666098"/>
                    <a:pt x="82550" y="1701800"/>
                  </a:cubicBezTo>
                  <a:cubicBezTo>
                    <a:pt x="130748" y="1749998"/>
                    <a:pt x="190936" y="1784641"/>
                    <a:pt x="247650" y="1822450"/>
                  </a:cubicBezTo>
                  <a:cubicBezTo>
                    <a:pt x="288385" y="1849607"/>
                    <a:pt x="403766" y="1917478"/>
                    <a:pt x="463550" y="1943100"/>
                  </a:cubicBezTo>
                  <a:cubicBezTo>
                    <a:pt x="534317" y="1973429"/>
                    <a:pt x="519660" y="1954332"/>
                    <a:pt x="603250" y="1981200"/>
                  </a:cubicBezTo>
                  <a:cubicBezTo>
                    <a:pt x="635805" y="1991664"/>
                    <a:pt x="666750" y="2006600"/>
                    <a:pt x="698500" y="2019300"/>
                  </a:cubicBezTo>
                  <a:cubicBezTo>
                    <a:pt x="751417" y="1996017"/>
                    <a:pt x="810660" y="1983679"/>
                    <a:pt x="857250" y="1949450"/>
                  </a:cubicBezTo>
                  <a:cubicBezTo>
                    <a:pt x="916365" y="1906019"/>
                    <a:pt x="955749" y="1840455"/>
                    <a:pt x="1009650" y="1790700"/>
                  </a:cubicBezTo>
                  <a:cubicBezTo>
                    <a:pt x="1037167" y="1765300"/>
                    <a:pt x="1067076" y="1742269"/>
                    <a:pt x="1092200" y="1714500"/>
                  </a:cubicBezTo>
                  <a:cubicBezTo>
                    <a:pt x="1107561" y="1697522"/>
                    <a:pt x="1115089" y="1674462"/>
                    <a:pt x="1130300" y="1657350"/>
                  </a:cubicBezTo>
                  <a:cubicBezTo>
                    <a:pt x="1176401" y="1605486"/>
                    <a:pt x="1261649" y="1519858"/>
                    <a:pt x="1327150" y="1479550"/>
                  </a:cubicBezTo>
                  <a:cubicBezTo>
                    <a:pt x="1352960" y="1463667"/>
                    <a:pt x="1382183" y="1454150"/>
                    <a:pt x="1409700" y="1441450"/>
                  </a:cubicBezTo>
                  <a:cubicBezTo>
                    <a:pt x="1460500" y="1445683"/>
                    <a:pt x="1512338" y="1443092"/>
                    <a:pt x="1562100" y="1454150"/>
                  </a:cubicBezTo>
                  <a:cubicBezTo>
                    <a:pt x="1589822" y="1460310"/>
                    <a:pt x="1612198" y="1481063"/>
                    <a:pt x="1638300" y="1492250"/>
                  </a:cubicBezTo>
                  <a:cubicBezTo>
                    <a:pt x="1671545" y="1506498"/>
                    <a:pt x="1706033" y="1517650"/>
                    <a:pt x="1739900" y="1530350"/>
                  </a:cubicBezTo>
                  <a:cubicBezTo>
                    <a:pt x="1771650" y="1526117"/>
                    <a:pt x="1804439" y="1526750"/>
                    <a:pt x="1835150" y="1517650"/>
                  </a:cubicBezTo>
                  <a:cubicBezTo>
                    <a:pt x="1887190" y="1502231"/>
                    <a:pt x="2004159" y="1419273"/>
                    <a:pt x="2032000" y="1397000"/>
                  </a:cubicBezTo>
                  <a:cubicBezTo>
                    <a:pt x="2091447" y="1349442"/>
                    <a:pt x="2167502" y="1271870"/>
                    <a:pt x="2209800" y="1206500"/>
                  </a:cubicBezTo>
                  <a:cubicBezTo>
                    <a:pt x="2234489" y="1168344"/>
                    <a:pt x="2252133" y="1126067"/>
                    <a:pt x="2273300" y="1085850"/>
                  </a:cubicBezTo>
                  <a:cubicBezTo>
                    <a:pt x="2317514" y="850044"/>
                    <a:pt x="2259320" y="1087142"/>
                    <a:pt x="2330450" y="927100"/>
                  </a:cubicBezTo>
                  <a:cubicBezTo>
                    <a:pt x="2367053" y="844742"/>
                    <a:pt x="2346139" y="818775"/>
                    <a:pt x="2406650" y="768350"/>
                  </a:cubicBezTo>
                  <a:cubicBezTo>
                    <a:pt x="2430045" y="748854"/>
                    <a:pt x="2484798" y="738693"/>
                    <a:pt x="2508250" y="730250"/>
                  </a:cubicBezTo>
                  <a:cubicBezTo>
                    <a:pt x="2540424" y="718667"/>
                    <a:pt x="2571363" y="703836"/>
                    <a:pt x="2603500" y="692150"/>
                  </a:cubicBezTo>
                  <a:cubicBezTo>
                    <a:pt x="2679963" y="664345"/>
                    <a:pt x="2731584" y="655879"/>
                    <a:pt x="2800350" y="615950"/>
                  </a:cubicBezTo>
                  <a:cubicBezTo>
                    <a:pt x="2839949" y="592957"/>
                    <a:pt x="2884018" y="573786"/>
                    <a:pt x="2914650" y="539750"/>
                  </a:cubicBezTo>
                  <a:cubicBezTo>
                    <a:pt x="2933700" y="518583"/>
                    <a:pt x="2952215" y="496923"/>
                    <a:pt x="2971800" y="476250"/>
                  </a:cubicBezTo>
                  <a:cubicBezTo>
                    <a:pt x="2990328" y="456692"/>
                    <a:pt x="3010875" y="439078"/>
                    <a:pt x="3028950" y="419100"/>
                  </a:cubicBezTo>
                  <a:cubicBezTo>
                    <a:pt x="3051133" y="394582"/>
                    <a:pt x="3071283" y="368300"/>
                    <a:pt x="3092450" y="342900"/>
                  </a:cubicBezTo>
                  <a:cubicBezTo>
                    <a:pt x="3124200" y="262467"/>
                    <a:pt x="3153040" y="180823"/>
                    <a:pt x="3187700" y="101600"/>
                  </a:cubicBezTo>
                  <a:lnTo>
                    <a:pt x="3232150" y="0"/>
                  </a:ln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512E409D-408A-987F-EB30-97BB15471742}"/>
                </a:ext>
              </a:extLst>
            </p:cNvPr>
            <p:cNvSpPr/>
            <p:nvPr/>
          </p:nvSpPr>
          <p:spPr>
            <a:xfrm rot="20042102">
              <a:off x="-888761" y="-311149"/>
              <a:ext cx="2624984" cy="8512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9" name="TextBox 168">
            <a:extLst>
              <a:ext uri="{FF2B5EF4-FFF2-40B4-BE49-F238E27FC236}">
                <a16:creationId xmlns:a16="http://schemas.microsoft.com/office/drawing/2014/main" id="{B371735F-98CE-E8CD-3736-B3C49A9E09E9}"/>
              </a:ext>
            </a:extLst>
          </p:cNvPr>
          <p:cNvSpPr txBox="1"/>
          <p:nvPr/>
        </p:nvSpPr>
        <p:spPr>
          <a:xfrm>
            <a:off x="6410805" y="6130312"/>
            <a:ext cx="687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 can easily prevent these harmful diseases!</a:t>
            </a: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52AD657F-B4F6-7400-3A84-44A2C2DF9705}"/>
              </a:ext>
            </a:extLst>
          </p:cNvPr>
          <p:cNvSpPr/>
          <p:nvPr/>
        </p:nvSpPr>
        <p:spPr>
          <a:xfrm>
            <a:off x="5296666" y="5321102"/>
            <a:ext cx="49475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DON’T WORRY!! </a:t>
            </a:r>
          </a:p>
        </p:txBody>
      </p:sp>
    </p:spTree>
    <p:extLst>
      <p:ext uri="{BB962C8B-B14F-4D97-AF65-F5344CB8AC3E}">
        <p14:creationId xmlns:p14="http://schemas.microsoft.com/office/powerpoint/2010/main" val="13106208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EB3D0-F445-45BD-B759-B5415F6E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can you prevent diseases caused by poor oral hygiene?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6F657-C59E-3E9B-8F42-9668DE763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The key steps to a healthy smile are:</a:t>
            </a:r>
          </a:p>
          <a:p>
            <a:pPr marL="0" indent="0" algn="l">
              <a:buNone/>
            </a:pPr>
            <a:endParaRPr lang="en-US" b="0" i="0" dirty="0">
              <a:solidFill>
                <a:srgbClr val="212529"/>
              </a:solidFill>
              <a:effectLst/>
              <a:latin typeface="Lato" panose="020F0502020204030203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practicing good oral hygiene with regular brushing and flossing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eating and drinking healthy foods low in sugar!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212529"/>
              </a:solidFill>
              <a:effectLst/>
              <a:latin typeface="Lato" panose="020F0502020204030203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having regular dental check-ups!</a:t>
            </a:r>
          </a:p>
          <a:p>
            <a:pPr marL="0" indent="0" algn="l">
              <a:buNone/>
            </a:pPr>
            <a:endParaRPr lang="en-US" b="0" i="0" dirty="0">
              <a:solidFill>
                <a:srgbClr val="212529"/>
              </a:solidFill>
              <a:effectLst/>
              <a:latin typeface="Lato" panose="020F0502020204030203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if you smoke, quit to improve your oral health and general health!</a:t>
            </a:r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61EB7EB-4218-9323-9E1A-28E05AB7B040}"/>
              </a:ext>
            </a:extLst>
          </p:cNvPr>
          <p:cNvGrpSpPr/>
          <p:nvPr/>
        </p:nvGrpSpPr>
        <p:grpSpPr>
          <a:xfrm rot="2215893">
            <a:off x="9648978" y="1067472"/>
            <a:ext cx="5298066" cy="8451396"/>
            <a:chOff x="7855076" y="-763150"/>
            <a:chExt cx="5298066" cy="8451396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0468664A-A050-FACA-0121-103A0114D3A7}"/>
                </a:ext>
              </a:extLst>
            </p:cNvPr>
            <p:cNvGrpSpPr/>
            <p:nvPr/>
          </p:nvGrpSpPr>
          <p:grpSpPr>
            <a:xfrm rot="942693">
              <a:off x="10706496" y="103145"/>
              <a:ext cx="1770322" cy="1836655"/>
              <a:chOff x="10467311" y="239232"/>
              <a:chExt cx="1770322" cy="1836655"/>
            </a:xfrm>
          </p:grpSpPr>
          <p:pic>
            <p:nvPicPr>
              <p:cNvPr id="54" name="Graphic 53" descr="Tooth">
                <a:extLst>
                  <a:ext uri="{FF2B5EF4-FFF2-40B4-BE49-F238E27FC236}">
                    <a16:creationId xmlns:a16="http://schemas.microsoft.com/office/drawing/2014/main" id="{941474AC-FE87-29EA-444F-F134BFC0DE6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5" name="Graphic 54" descr="Toothbrush">
                <a:extLst>
                  <a:ext uri="{FF2B5EF4-FFF2-40B4-BE49-F238E27FC236}">
                    <a16:creationId xmlns:a16="http://schemas.microsoft.com/office/drawing/2014/main" id="{052B9993-9F77-FD33-D463-F527DA1D51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6" name="Graphic 55" descr="Toothpaste">
                <a:extLst>
                  <a:ext uri="{FF2B5EF4-FFF2-40B4-BE49-F238E27FC236}">
                    <a16:creationId xmlns:a16="http://schemas.microsoft.com/office/drawing/2014/main" id="{BBE7B6F5-48ED-A91E-D6DC-020C18E5FF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17F9177-F646-68B6-E539-D8FC8B2C9F11}"/>
                </a:ext>
              </a:extLst>
            </p:cNvPr>
            <p:cNvGrpSpPr/>
            <p:nvPr/>
          </p:nvGrpSpPr>
          <p:grpSpPr>
            <a:xfrm rot="2044140">
              <a:off x="11105749" y="1615319"/>
              <a:ext cx="1770322" cy="1836655"/>
              <a:chOff x="10467311" y="239232"/>
              <a:chExt cx="1770322" cy="1836655"/>
            </a:xfrm>
          </p:grpSpPr>
          <p:pic>
            <p:nvPicPr>
              <p:cNvPr id="51" name="Graphic 50" descr="Tooth">
                <a:extLst>
                  <a:ext uri="{FF2B5EF4-FFF2-40B4-BE49-F238E27FC236}">
                    <a16:creationId xmlns:a16="http://schemas.microsoft.com/office/drawing/2014/main" id="{2B837776-6437-5B72-ADFD-5BC55A8B7E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2" name="Graphic 51" descr="Toothbrush">
                <a:extLst>
                  <a:ext uri="{FF2B5EF4-FFF2-40B4-BE49-F238E27FC236}">
                    <a16:creationId xmlns:a16="http://schemas.microsoft.com/office/drawing/2014/main" id="{2189BCEC-69CC-D1D9-7780-4D5355989A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3" name="Graphic 52" descr="Toothpaste">
                <a:extLst>
                  <a:ext uri="{FF2B5EF4-FFF2-40B4-BE49-F238E27FC236}">
                    <a16:creationId xmlns:a16="http://schemas.microsoft.com/office/drawing/2014/main" id="{6FC75F11-5A39-6CC7-3CC8-61D9E5ACC1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7C366C8-050B-6408-59B4-2A9A91E441FA}"/>
                </a:ext>
              </a:extLst>
            </p:cNvPr>
            <p:cNvGrpSpPr/>
            <p:nvPr/>
          </p:nvGrpSpPr>
          <p:grpSpPr>
            <a:xfrm rot="18990372">
              <a:off x="9401207" y="1562900"/>
              <a:ext cx="1769062" cy="1750972"/>
              <a:chOff x="10468571" y="301112"/>
              <a:chExt cx="1769062" cy="1750972"/>
            </a:xfrm>
          </p:grpSpPr>
          <p:pic>
            <p:nvPicPr>
              <p:cNvPr id="48" name="Graphic 47" descr="Tooth">
                <a:extLst>
                  <a:ext uri="{FF2B5EF4-FFF2-40B4-BE49-F238E27FC236}">
                    <a16:creationId xmlns:a16="http://schemas.microsoft.com/office/drawing/2014/main" id="{C0A1DF08-304D-FD4F-BBAA-784E52DE69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0071" y="30111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9" name="Graphic 48" descr="Toothbrush">
                <a:extLst>
                  <a:ext uri="{FF2B5EF4-FFF2-40B4-BE49-F238E27FC236}">
                    <a16:creationId xmlns:a16="http://schemas.microsoft.com/office/drawing/2014/main" id="{60FCBEDC-1E14-784D-3B2D-430B1B89065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0" name="Graphic 49" descr="Toothpaste">
                <a:extLst>
                  <a:ext uri="{FF2B5EF4-FFF2-40B4-BE49-F238E27FC236}">
                    <a16:creationId xmlns:a16="http://schemas.microsoft.com/office/drawing/2014/main" id="{DB0FA77C-004E-D4B8-8A24-9282718100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8571" y="1098131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25D9C61-A805-2FEF-0B16-5F1C1F5AF1C8}"/>
                </a:ext>
              </a:extLst>
            </p:cNvPr>
            <p:cNvGrpSpPr/>
            <p:nvPr/>
          </p:nvGrpSpPr>
          <p:grpSpPr>
            <a:xfrm rot="1751566">
              <a:off x="10010704" y="3115043"/>
              <a:ext cx="1770322" cy="1836655"/>
              <a:chOff x="10467311" y="239232"/>
              <a:chExt cx="1770322" cy="1836655"/>
            </a:xfrm>
          </p:grpSpPr>
          <p:pic>
            <p:nvPicPr>
              <p:cNvPr id="45" name="Graphic 44" descr="Tooth">
                <a:extLst>
                  <a:ext uri="{FF2B5EF4-FFF2-40B4-BE49-F238E27FC236}">
                    <a16:creationId xmlns:a16="http://schemas.microsoft.com/office/drawing/2014/main" id="{21A044D1-DA1D-5878-9EEE-8B95C027F8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6" name="Graphic 45" descr="Toothbrush">
                <a:extLst>
                  <a:ext uri="{FF2B5EF4-FFF2-40B4-BE49-F238E27FC236}">
                    <a16:creationId xmlns:a16="http://schemas.microsoft.com/office/drawing/2014/main" id="{B2F93836-F291-0C12-C60E-A0A829544B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7" name="Graphic 46" descr="Toothpaste">
                <a:extLst>
                  <a:ext uri="{FF2B5EF4-FFF2-40B4-BE49-F238E27FC236}">
                    <a16:creationId xmlns:a16="http://schemas.microsoft.com/office/drawing/2014/main" id="{18799DC1-103C-8A54-38DB-8C5665C342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ABFDBC8-3330-16A4-6363-2D740A9334C5}"/>
                </a:ext>
              </a:extLst>
            </p:cNvPr>
            <p:cNvGrpSpPr/>
            <p:nvPr/>
          </p:nvGrpSpPr>
          <p:grpSpPr>
            <a:xfrm rot="18832007">
              <a:off x="9274137" y="4395999"/>
              <a:ext cx="1770322" cy="1836655"/>
              <a:chOff x="10467311" y="239232"/>
              <a:chExt cx="1770322" cy="1836655"/>
            </a:xfrm>
          </p:grpSpPr>
          <p:pic>
            <p:nvPicPr>
              <p:cNvPr id="42" name="Graphic 41" descr="Tooth">
                <a:extLst>
                  <a:ext uri="{FF2B5EF4-FFF2-40B4-BE49-F238E27FC236}">
                    <a16:creationId xmlns:a16="http://schemas.microsoft.com/office/drawing/2014/main" id="{FACAFCE5-EEB6-8956-971F-03D997152F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3" name="Graphic 42" descr="Toothbrush">
                <a:extLst>
                  <a:ext uri="{FF2B5EF4-FFF2-40B4-BE49-F238E27FC236}">
                    <a16:creationId xmlns:a16="http://schemas.microsoft.com/office/drawing/2014/main" id="{715F013F-74E4-B891-08F5-BEB2EAF160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4" name="Graphic 43" descr="Toothpaste">
                <a:extLst>
                  <a:ext uri="{FF2B5EF4-FFF2-40B4-BE49-F238E27FC236}">
                    <a16:creationId xmlns:a16="http://schemas.microsoft.com/office/drawing/2014/main" id="{7113C8A4-9F3C-295E-8C8D-EC3A287CFA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B9EE068-9B7A-2423-F01B-77F513D0CFC7}"/>
                </a:ext>
              </a:extLst>
            </p:cNvPr>
            <p:cNvGrpSpPr/>
            <p:nvPr/>
          </p:nvGrpSpPr>
          <p:grpSpPr>
            <a:xfrm rot="1408134">
              <a:off x="9128104" y="-10075"/>
              <a:ext cx="1770322" cy="1836655"/>
              <a:chOff x="10467311" y="239232"/>
              <a:chExt cx="1770322" cy="1836655"/>
            </a:xfrm>
          </p:grpSpPr>
          <p:pic>
            <p:nvPicPr>
              <p:cNvPr id="39" name="Graphic 38" descr="Tooth">
                <a:extLst>
                  <a:ext uri="{FF2B5EF4-FFF2-40B4-BE49-F238E27FC236}">
                    <a16:creationId xmlns:a16="http://schemas.microsoft.com/office/drawing/2014/main" id="{3E0F78CF-DB0D-7315-93B6-060F71B957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0" name="Graphic 39" descr="Toothbrush">
                <a:extLst>
                  <a:ext uri="{FF2B5EF4-FFF2-40B4-BE49-F238E27FC236}">
                    <a16:creationId xmlns:a16="http://schemas.microsoft.com/office/drawing/2014/main" id="{F2BD7E61-2486-8ADA-5DCD-FD65E5EE76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1" name="Graphic 40" descr="Toothpaste">
                <a:extLst>
                  <a:ext uri="{FF2B5EF4-FFF2-40B4-BE49-F238E27FC236}">
                    <a16:creationId xmlns:a16="http://schemas.microsoft.com/office/drawing/2014/main" id="{7F658C18-3F99-5FE6-510E-676767B0A0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35DAB01-C7C0-1D26-B6FF-959C0D59BCE3}"/>
                </a:ext>
              </a:extLst>
            </p:cNvPr>
            <p:cNvGrpSpPr/>
            <p:nvPr/>
          </p:nvGrpSpPr>
          <p:grpSpPr>
            <a:xfrm rot="2539023">
              <a:off x="11325863" y="2904144"/>
              <a:ext cx="1827279" cy="1816741"/>
              <a:chOff x="10467311" y="239232"/>
              <a:chExt cx="1770322" cy="1836655"/>
            </a:xfrm>
          </p:grpSpPr>
          <p:pic>
            <p:nvPicPr>
              <p:cNvPr id="36" name="Graphic 35" descr="Tooth">
                <a:extLst>
                  <a:ext uri="{FF2B5EF4-FFF2-40B4-BE49-F238E27FC236}">
                    <a16:creationId xmlns:a16="http://schemas.microsoft.com/office/drawing/2014/main" id="{F2DD3FFD-4BA3-8F20-1841-D44170F788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7" name="Graphic 36" descr="Toothbrush">
                <a:extLst>
                  <a:ext uri="{FF2B5EF4-FFF2-40B4-BE49-F238E27FC236}">
                    <a16:creationId xmlns:a16="http://schemas.microsoft.com/office/drawing/2014/main" id="{CF52E468-71C2-6548-FCEE-F73958B83B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8" name="Graphic 37" descr="Toothpaste">
                <a:extLst>
                  <a:ext uri="{FF2B5EF4-FFF2-40B4-BE49-F238E27FC236}">
                    <a16:creationId xmlns:a16="http://schemas.microsoft.com/office/drawing/2014/main" id="{A0D61125-8F06-7401-6529-DEE8FCC749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32BA71C-3B2F-6F9B-2556-411DDFC19C02}"/>
                </a:ext>
              </a:extLst>
            </p:cNvPr>
            <p:cNvGrpSpPr/>
            <p:nvPr/>
          </p:nvGrpSpPr>
          <p:grpSpPr>
            <a:xfrm rot="1783709">
              <a:off x="10856861" y="4382299"/>
              <a:ext cx="1770322" cy="1836655"/>
              <a:chOff x="10467311" y="239232"/>
              <a:chExt cx="1770322" cy="1836655"/>
            </a:xfrm>
          </p:grpSpPr>
          <p:pic>
            <p:nvPicPr>
              <p:cNvPr id="33" name="Graphic 32" descr="Tooth">
                <a:extLst>
                  <a:ext uri="{FF2B5EF4-FFF2-40B4-BE49-F238E27FC236}">
                    <a16:creationId xmlns:a16="http://schemas.microsoft.com/office/drawing/2014/main" id="{3070E07A-5899-5F5A-7207-338F8C85E8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4" name="Graphic 33" descr="Toothbrush">
                <a:extLst>
                  <a:ext uri="{FF2B5EF4-FFF2-40B4-BE49-F238E27FC236}">
                    <a16:creationId xmlns:a16="http://schemas.microsoft.com/office/drawing/2014/main" id="{B61A7FAF-BAEF-DC5E-2ED4-9ED4D9DAB3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5" name="Graphic 34" descr="Toothpaste">
                <a:extLst>
                  <a:ext uri="{FF2B5EF4-FFF2-40B4-BE49-F238E27FC236}">
                    <a16:creationId xmlns:a16="http://schemas.microsoft.com/office/drawing/2014/main" id="{DE87F698-152A-DBFE-846A-2C7E450B67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E90B955-71E9-080E-8366-848ECD95A3F6}"/>
                </a:ext>
              </a:extLst>
            </p:cNvPr>
            <p:cNvGrpSpPr/>
            <p:nvPr/>
          </p:nvGrpSpPr>
          <p:grpSpPr>
            <a:xfrm rot="19175669">
              <a:off x="8892268" y="5851591"/>
              <a:ext cx="1770322" cy="1836655"/>
              <a:chOff x="10467311" y="239232"/>
              <a:chExt cx="1770322" cy="1836655"/>
            </a:xfrm>
          </p:grpSpPr>
          <p:pic>
            <p:nvPicPr>
              <p:cNvPr id="30" name="Graphic 29" descr="Tooth">
                <a:extLst>
                  <a:ext uri="{FF2B5EF4-FFF2-40B4-BE49-F238E27FC236}">
                    <a16:creationId xmlns:a16="http://schemas.microsoft.com/office/drawing/2014/main" id="{9362729E-F70B-E992-F62A-DFB1DC51D5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1" name="Graphic 30" descr="Toothbrush">
                <a:extLst>
                  <a:ext uri="{FF2B5EF4-FFF2-40B4-BE49-F238E27FC236}">
                    <a16:creationId xmlns:a16="http://schemas.microsoft.com/office/drawing/2014/main" id="{58FA0C6F-7271-4191-2EFF-8BE4FC384A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2" name="Graphic 31" descr="Toothpaste">
                <a:extLst>
                  <a:ext uri="{FF2B5EF4-FFF2-40B4-BE49-F238E27FC236}">
                    <a16:creationId xmlns:a16="http://schemas.microsoft.com/office/drawing/2014/main" id="{D66443AD-52AE-3BED-2A94-B598D52F51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A6B58EC-9A82-85EE-C8DB-763518BDF6BC}"/>
                </a:ext>
              </a:extLst>
            </p:cNvPr>
            <p:cNvGrpSpPr/>
            <p:nvPr/>
          </p:nvGrpSpPr>
          <p:grpSpPr>
            <a:xfrm rot="19256171">
              <a:off x="10482523" y="5849397"/>
              <a:ext cx="1770322" cy="1836655"/>
              <a:chOff x="10467311" y="239232"/>
              <a:chExt cx="1770322" cy="1836655"/>
            </a:xfrm>
          </p:grpSpPr>
          <p:pic>
            <p:nvPicPr>
              <p:cNvPr id="27" name="Graphic 26" descr="Tooth">
                <a:extLst>
                  <a:ext uri="{FF2B5EF4-FFF2-40B4-BE49-F238E27FC236}">
                    <a16:creationId xmlns:a16="http://schemas.microsoft.com/office/drawing/2014/main" id="{1D60E245-9A46-8293-5E4B-56BCD6F691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8" name="Graphic 27" descr="Toothbrush">
                <a:extLst>
                  <a:ext uri="{FF2B5EF4-FFF2-40B4-BE49-F238E27FC236}">
                    <a16:creationId xmlns:a16="http://schemas.microsoft.com/office/drawing/2014/main" id="{0D863ABB-6915-5698-2D7A-9B30E83238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9" name="Graphic 28" descr="Toothpaste">
                <a:extLst>
                  <a:ext uri="{FF2B5EF4-FFF2-40B4-BE49-F238E27FC236}">
                    <a16:creationId xmlns:a16="http://schemas.microsoft.com/office/drawing/2014/main" id="{6476AA15-E3F9-2DC4-1D5F-C9DCE5EF29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DD0A921-82AD-4C27-E5E8-195A2C1F5EE4}"/>
                </a:ext>
              </a:extLst>
            </p:cNvPr>
            <p:cNvGrpSpPr/>
            <p:nvPr/>
          </p:nvGrpSpPr>
          <p:grpSpPr>
            <a:xfrm rot="18995514">
              <a:off x="8353031" y="2675146"/>
              <a:ext cx="1770322" cy="1836655"/>
              <a:chOff x="10467311" y="239232"/>
              <a:chExt cx="1770322" cy="1836655"/>
            </a:xfrm>
          </p:grpSpPr>
          <p:pic>
            <p:nvPicPr>
              <p:cNvPr id="24" name="Graphic 23" descr="Tooth">
                <a:extLst>
                  <a:ext uri="{FF2B5EF4-FFF2-40B4-BE49-F238E27FC236}">
                    <a16:creationId xmlns:a16="http://schemas.microsoft.com/office/drawing/2014/main" id="{0FFA7200-0077-0B0B-31AC-9547ED8940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5" name="Graphic 24" descr="Toothbrush">
                <a:extLst>
                  <a:ext uri="{FF2B5EF4-FFF2-40B4-BE49-F238E27FC236}">
                    <a16:creationId xmlns:a16="http://schemas.microsoft.com/office/drawing/2014/main" id="{92C7E9EB-DADA-FA5A-9198-3722AA9BB3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6" name="Graphic 25" descr="Toothpaste">
                <a:extLst>
                  <a:ext uri="{FF2B5EF4-FFF2-40B4-BE49-F238E27FC236}">
                    <a16:creationId xmlns:a16="http://schemas.microsoft.com/office/drawing/2014/main" id="{E99E1DCB-51B4-BA6B-3D17-D810DA0AA8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E1ABBB3-9BA4-8E4D-BBE4-9EF9699E9693}"/>
                </a:ext>
              </a:extLst>
            </p:cNvPr>
            <p:cNvGrpSpPr/>
            <p:nvPr/>
          </p:nvGrpSpPr>
          <p:grpSpPr>
            <a:xfrm rot="19879680">
              <a:off x="7855076" y="921460"/>
              <a:ext cx="1770322" cy="1836655"/>
              <a:chOff x="10467311" y="239232"/>
              <a:chExt cx="1770322" cy="1836655"/>
            </a:xfrm>
          </p:grpSpPr>
          <p:pic>
            <p:nvPicPr>
              <p:cNvPr id="21" name="Graphic 20" descr="Tooth">
                <a:extLst>
                  <a:ext uri="{FF2B5EF4-FFF2-40B4-BE49-F238E27FC236}">
                    <a16:creationId xmlns:a16="http://schemas.microsoft.com/office/drawing/2014/main" id="{29F3A4A2-F500-7D2B-2C77-4F180696F7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2" name="Graphic 21" descr="Toothbrush">
                <a:extLst>
                  <a:ext uri="{FF2B5EF4-FFF2-40B4-BE49-F238E27FC236}">
                    <a16:creationId xmlns:a16="http://schemas.microsoft.com/office/drawing/2014/main" id="{F7065A4D-E810-FFF0-1047-96DD4EE909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3" name="Graphic 22" descr="Toothpaste">
                <a:extLst>
                  <a:ext uri="{FF2B5EF4-FFF2-40B4-BE49-F238E27FC236}">
                    <a16:creationId xmlns:a16="http://schemas.microsoft.com/office/drawing/2014/main" id="{4F613688-1563-FD84-77A9-4C869E2B1A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A6C215B9-3EBA-BEBD-74EC-1190BB812378}"/>
                </a:ext>
              </a:extLst>
            </p:cNvPr>
            <p:cNvGrpSpPr/>
            <p:nvPr/>
          </p:nvGrpSpPr>
          <p:grpSpPr>
            <a:xfrm rot="19663945">
              <a:off x="7898801" y="-763150"/>
              <a:ext cx="1770322" cy="1836655"/>
              <a:chOff x="10467311" y="239232"/>
              <a:chExt cx="1770322" cy="1836655"/>
            </a:xfrm>
          </p:grpSpPr>
          <p:pic>
            <p:nvPicPr>
              <p:cNvPr id="18" name="Graphic 17" descr="Tooth">
                <a:extLst>
                  <a:ext uri="{FF2B5EF4-FFF2-40B4-BE49-F238E27FC236}">
                    <a16:creationId xmlns:a16="http://schemas.microsoft.com/office/drawing/2014/main" id="{76414143-170D-AF34-C3B2-CC82894A27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9" name="Graphic 18" descr="Toothbrush">
                <a:extLst>
                  <a:ext uri="{FF2B5EF4-FFF2-40B4-BE49-F238E27FC236}">
                    <a16:creationId xmlns:a16="http://schemas.microsoft.com/office/drawing/2014/main" id="{8FE3D190-18C7-B12A-8D8D-E65977BFDD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0" name="Graphic 19" descr="Toothpaste">
                <a:extLst>
                  <a:ext uri="{FF2B5EF4-FFF2-40B4-BE49-F238E27FC236}">
                    <a16:creationId xmlns:a16="http://schemas.microsoft.com/office/drawing/2014/main" id="{F554333B-51AA-2B1A-DAB9-955478CD53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</p:grpSp>
      <p:sp>
        <p:nvSpPr>
          <p:cNvPr id="57" name="Oval 56">
            <a:extLst>
              <a:ext uri="{FF2B5EF4-FFF2-40B4-BE49-F238E27FC236}">
                <a16:creationId xmlns:a16="http://schemas.microsoft.com/office/drawing/2014/main" id="{58C56C8C-52B0-8FF2-A800-1B119B3350CB}"/>
              </a:ext>
            </a:extLst>
          </p:cNvPr>
          <p:cNvSpPr/>
          <p:nvPr/>
        </p:nvSpPr>
        <p:spPr>
          <a:xfrm>
            <a:off x="10756251" y="326240"/>
            <a:ext cx="1234752" cy="1200732"/>
          </a:xfrm>
          <a:prstGeom prst="ellipse">
            <a:avLst/>
          </a:prstGeom>
          <a:blipFill>
            <a:blip r:embed="rId8">
              <a:extLst>
                <a:ext uri="{837473B0-CC2E-450A-ABE3-18F120FF3D39}">
                  <a1611:picAttrSrcUrl xmlns:a1611="http://schemas.microsoft.com/office/drawing/2016/11/main" r:id="rId9"/>
                </a:ext>
              </a:extLst>
            </a:blip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3914BD7C-C7E9-9F61-7C55-BBB271D1CDBA}"/>
              </a:ext>
            </a:extLst>
          </p:cNvPr>
          <p:cNvGrpSpPr/>
          <p:nvPr/>
        </p:nvGrpSpPr>
        <p:grpSpPr>
          <a:xfrm>
            <a:off x="-1372011" y="-1158973"/>
            <a:ext cx="3612911" cy="2019300"/>
            <a:chOff x="-888761" y="-647700"/>
            <a:chExt cx="3612911" cy="2019300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FD5275C6-2FE1-645F-6994-2D4A26B1818A}"/>
                </a:ext>
              </a:extLst>
            </p:cNvPr>
            <p:cNvSpPr/>
            <p:nvPr/>
          </p:nvSpPr>
          <p:spPr>
            <a:xfrm>
              <a:off x="-508000" y="-647700"/>
              <a:ext cx="3232150" cy="2019300"/>
            </a:xfrm>
            <a:custGeom>
              <a:avLst/>
              <a:gdLst>
                <a:gd name="connsiteX0" fmla="*/ 0 w 3232150"/>
                <a:gd name="connsiteY0" fmla="*/ 1574800 h 2019300"/>
                <a:gd name="connsiteX1" fmla="*/ 82550 w 3232150"/>
                <a:gd name="connsiteY1" fmla="*/ 1701800 h 2019300"/>
                <a:gd name="connsiteX2" fmla="*/ 247650 w 3232150"/>
                <a:gd name="connsiteY2" fmla="*/ 1822450 h 2019300"/>
                <a:gd name="connsiteX3" fmla="*/ 463550 w 3232150"/>
                <a:gd name="connsiteY3" fmla="*/ 1943100 h 2019300"/>
                <a:gd name="connsiteX4" fmla="*/ 603250 w 3232150"/>
                <a:gd name="connsiteY4" fmla="*/ 1981200 h 2019300"/>
                <a:gd name="connsiteX5" fmla="*/ 698500 w 3232150"/>
                <a:gd name="connsiteY5" fmla="*/ 2019300 h 2019300"/>
                <a:gd name="connsiteX6" fmla="*/ 857250 w 3232150"/>
                <a:gd name="connsiteY6" fmla="*/ 1949450 h 2019300"/>
                <a:gd name="connsiteX7" fmla="*/ 1009650 w 3232150"/>
                <a:gd name="connsiteY7" fmla="*/ 1790700 h 2019300"/>
                <a:gd name="connsiteX8" fmla="*/ 1092200 w 3232150"/>
                <a:gd name="connsiteY8" fmla="*/ 1714500 h 2019300"/>
                <a:gd name="connsiteX9" fmla="*/ 1130300 w 3232150"/>
                <a:gd name="connsiteY9" fmla="*/ 1657350 h 2019300"/>
                <a:gd name="connsiteX10" fmla="*/ 1327150 w 3232150"/>
                <a:gd name="connsiteY10" fmla="*/ 1479550 h 2019300"/>
                <a:gd name="connsiteX11" fmla="*/ 1409700 w 3232150"/>
                <a:gd name="connsiteY11" fmla="*/ 1441450 h 2019300"/>
                <a:gd name="connsiteX12" fmla="*/ 1562100 w 3232150"/>
                <a:gd name="connsiteY12" fmla="*/ 1454150 h 2019300"/>
                <a:gd name="connsiteX13" fmla="*/ 1638300 w 3232150"/>
                <a:gd name="connsiteY13" fmla="*/ 1492250 h 2019300"/>
                <a:gd name="connsiteX14" fmla="*/ 1739900 w 3232150"/>
                <a:gd name="connsiteY14" fmla="*/ 1530350 h 2019300"/>
                <a:gd name="connsiteX15" fmla="*/ 1835150 w 3232150"/>
                <a:gd name="connsiteY15" fmla="*/ 1517650 h 2019300"/>
                <a:gd name="connsiteX16" fmla="*/ 2032000 w 3232150"/>
                <a:gd name="connsiteY16" fmla="*/ 1397000 h 2019300"/>
                <a:gd name="connsiteX17" fmla="*/ 2209800 w 3232150"/>
                <a:gd name="connsiteY17" fmla="*/ 1206500 h 2019300"/>
                <a:gd name="connsiteX18" fmla="*/ 2273300 w 3232150"/>
                <a:gd name="connsiteY18" fmla="*/ 1085850 h 2019300"/>
                <a:gd name="connsiteX19" fmla="*/ 2330450 w 3232150"/>
                <a:gd name="connsiteY19" fmla="*/ 927100 h 2019300"/>
                <a:gd name="connsiteX20" fmla="*/ 2406650 w 3232150"/>
                <a:gd name="connsiteY20" fmla="*/ 768350 h 2019300"/>
                <a:gd name="connsiteX21" fmla="*/ 2508250 w 3232150"/>
                <a:gd name="connsiteY21" fmla="*/ 730250 h 2019300"/>
                <a:gd name="connsiteX22" fmla="*/ 2603500 w 3232150"/>
                <a:gd name="connsiteY22" fmla="*/ 692150 h 2019300"/>
                <a:gd name="connsiteX23" fmla="*/ 2800350 w 3232150"/>
                <a:gd name="connsiteY23" fmla="*/ 615950 h 2019300"/>
                <a:gd name="connsiteX24" fmla="*/ 2914650 w 3232150"/>
                <a:gd name="connsiteY24" fmla="*/ 539750 h 2019300"/>
                <a:gd name="connsiteX25" fmla="*/ 2971800 w 3232150"/>
                <a:gd name="connsiteY25" fmla="*/ 476250 h 2019300"/>
                <a:gd name="connsiteX26" fmla="*/ 3028950 w 3232150"/>
                <a:gd name="connsiteY26" fmla="*/ 419100 h 2019300"/>
                <a:gd name="connsiteX27" fmla="*/ 3092450 w 3232150"/>
                <a:gd name="connsiteY27" fmla="*/ 342900 h 2019300"/>
                <a:gd name="connsiteX28" fmla="*/ 3187700 w 3232150"/>
                <a:gd name="connsiteY28" fmla="*/ 101600 h 2019300"/>
                <a:gd name="connsiteX29" fmla="*/ 3232150 w 3232150"/>
                <a:gd name="connsiteY29" fmla="*/ 0 h 201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232150" h="2019300">
                  <a:moveTo>
                    <a:pt x="0" y="1574800"/>
                  </a:moveTo>
                  <a:cubicBezTo>
                    <a:pt x="27517" y="1617133"/>
                    <a:pt x="46848" y="1666098"/>
                    <a:pt x="82550" y="1701800"/>
                  </a:cubicBezTo>
                  <a:cubicBezTo>
                    <a:pt x="130748" y="1749998"/>
                    <a:pt x="190936" y="1784641"/>
                    <a:pt x="247650" y="1822450"/>
                  </a:cubicBezTo>
                  <a:cubicBezTo>
                    <a:pt x="288385" y="1849607"/>
                    <a:pt x="403766" y="1917478"/>
                    <a:pt x="463550" y="1943100"/>
                  </a:cubicBezTo>
                  <a:cubicBezTo>
                    <a:pt x="534317" y="1973429"/>
                    <a:pt x="519660" y="1954332"/>
                    <a:pt x="603250" y="1981200"/>
                  </a:cubicBezTo>
                  <a:cubicBezTo>
                    <a:pt x="635805" y="1991664"/>
                    <a:pt x="666750" y="2006600"/>
                    <a:pt x="698500" y="2019300"/>
                  </a:cubicBezTo>
                  <a:cubicBezTo>
                    <a:pt x="751417" y="1996017"/>
                    <a:pt x="810660" y="1983679"/>
                    <a:pt x="857250" y="1949450"/>
                  </a:cubicBezTo>
                  <a:cubicBezTo>
                    <a:pt x="916365" y="1906019"/>
                    <a:pt x="955749" y="1840455"/>
                    <a:pt x="1009650" y="1790700"/>
                  </a:cubicBezTo>
                  <a:cubicBezTo>
                    <a:pt x="1037167" y="1765300"/>
                    <a:pt x="1067076" y="1742269"/>
                    <a:pt x="1092200" y="1714500"/>
                  </a:cubicBezTo>
                  <a:cubicBezTo>
                    <a:pt x="1107561" y="1697522"/>
                    <a:pt x="1115089" y="1674462"/>
                    <a:pt x="1130300" y="1657350"/>
                  </a:cubicBezTo>
                  <a:cubicBezTo>
                    <a:pt x="1176401" y="1605486"/>
                    <a:pt x="1261649" y="1519858"/>
                    <a:pt x="1327150" y="1479550"/>
                  </a:cubicBezTo>
                  <a:cubicBezTo>
                    <a:pt x="1352960" y="1463667"/>
                    <a:pt x="1382183" y="1454150"/>
                    <a:pt x="1409700" y="1441450"/>
                  </a:cubicBezTo>
                  <a:cubicBezTo>
                    <a:pt x="1460500" y="1445683"/>
                    <a:pt x="1512338" y="1443092"/>
                    <a:pt x="1562100" y="1454150"/>
                  </a:cubicBezTo>
                  <a:cubicBezTo>
                    <a:pt x="1589822" y="1460310"/>
                    <a:pt x="1612198" y="1481063"/>
                    <a:pt x="1638300" y="1492250"/>
                  </a:cubicBezTo>
                  <a:cubicBezTo>
                    <a:pt x="1671545" y="1506498"/>
                    <a:pt x="1706033" y="1517650"/>
                    <a:pt x="1739900" y="1530350"/>
                  </a:cubicBezTo>
                  <a:cubicBezTo>
                    <a:pt x="1771650" y="1526117"/>
                    <a:pt x="1804439" y="1526750"/>
                    <a:pt x="1835150" y="1517650"/>
                  </a:cubicBezTo>
                  <a:cubicBezTo>
                    <a:pt x="1887190" y="1502231"/>
                    <a:pt x="2004159" y="1419273"/>
                    <a:pt x="2032000" y="1397000"/>
                  </a:cubicBezTo>
                  <a:cubicBezTo>
                    <a:pt x="2091447" y="1349442"/>
                    <a:pt x="2167502" y="1271870"/>
                    <a:pt x="2209800" y="1206500"/>
                  </a:cubicBezTo>
                  <a:cubicBezTo>
                    <a:pt x="2234489" y="1168344"/>
                    <a:pt x="2252133" y="1126067"/>
                    <a:pt x="2273300" y="1085850"/>
                  </a:cubicBezTo>
                  <a:cubicBezTo>
                    <a:pt x="2317514" y="850044"/>
                    <a:pt x="2259320" y="1087142"/>
                    <a:pt x="2330450" y="927100"/>
                  </a:cubicBezTo>
                  <a:cubicBezTo>
                    <a:pt x="2367053" y="844742"/>
                    <a:pt x="2346139" y="818775"/>
                    <a:pt x="2406650" y="768350"/>
                  </a:cubicBezTo>
                  <a:cubicBezTo>
                    <a:pt x="2430045" y="748854"/>
                    <a:pt x="2484798" y="738693"/>
                    <a:pt x="2508250" y="730250"/>
                  </a:cubicBezTo>
                  <a:cubicBezTo>
                    <a:pt x="2540424" y="718667"/>
                    <a:pt x="2571363" y="703836"/>
                    <a:pt x="2603500" y="692150"/>
                  </a:cubicBezTo>
                  <a:cubicBezTo>
                    <a:pt x="2679963" y="664345"/>
                    <a:pt x="2731584" y="655879"/>
                    <a:pt x="2800350" y="615950"/>
                  </a:cubicBezTo>
                  <a:cubicBezTo>
                    <a:pt x="2839949" y="592957"/>
                    <a:pt x="2884018" y="573786"/>
                    <a:pt x="2914650" y="539750"/>
                  </a:cubicBezTo>
                  <a:cubicBezTo>
                    <a:pt x="2933700" y="518583"/>
                    <a:pt x="2952215" y="496923"/>
                    <a:pt x="2971800" y="476250"/>
                  </a:cubicBezTo>
                  <a:cubicBezTo>
                    <a:pt x="2990328" y="456692"/>
                    <a:pt x="3010875" y="439078"/>
                    <a:pt x="3028950" y="419100"/>
                  </a:cubicBezTo>
                  <a:cubicBezTo>
                    <a:pt x="3051133" y="394582"/>
                    <a:pt x="3071283" y="368300"/>
                    <a:pt x="3092450" y="342900"/>
                  </a:cubicBezTo>
                  <a:cubicBezTo>
                    <a:pt x="3124200" y="262467"/>
                    <a:pt x="3153040" y="180823"/>
                    <a:pt x="3187700" y="101600"/>
                  </a:cubicBezTo>
                  <a:lnTo>
                    <a:pt x="3232150" y="0"/>
                  </a:ln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732F455-4FDC-1261-5ED5-3AE03EBB9444}"/>
                </a:ext>
              </a:extLst>
            </p:cNvPr>
            <p:cNvSpPr/>
            <p:nvPr/>
          </p:nvSpPr>
          <p:spPr>
            <a:xfrm rot="20042102">
              <a:off x="-888761" y="-311149"/>
              <a:ext cx="2624984" cy="8512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4A5AD591-9C0B-4D99-5CCE-CEDF5E188D2E}"/>
              </a:ext>
            </a:extLst>
          </p:cNvPr>
          <p:cNvGrpSpPr/>
          <p:nvPr/>
        </p:nvGrpSpPr>
        <p:grpSpPr>
          <a:xfrm>
            <a:off x="-2478850" y="5027725"/>
            <a:ext cx="5779596" cy="3501208"/>
            <a:chOff x="-2109296" y="4343400"/>
            <a:chExt cx="5779596" cy="3501208"/>
          </a:xfrm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3F906AFC-EDFF-CD80-DA46-641809D52D79}"/>
                </a:ext>
              </a:extLst>
            </p:cNvPr>
            <p:cNvSpPr/>
            <p:nvPr/>
          </p:nvSpPr>
          <p:spPr>
            <a:xfrm>
              <a:off x="-596900" y="4343400"/>
              <a:ext cx="4267200" cy="2815103"/>
            </a:xfrm>
            <a:custGeom>
              <a:avLst/>
              <a:gdLst>
                <a:gd name="connsiteX0" fmla="*/ 0 w 4267200"/>
                <a:gd name="connsiteY0" fmla="*/ 0 h 2815103"/>
                <a:gd name="connsiteX1" fmla="*/ 349250 w 4267200"/>
                <a:gd name="connsiteY1" fmla="*/ 76200 h 2815103"/>
                <a:gd name="connsiteX2" fmla="*/ 609600 w 4267200"/>
                <a:gd name="connsiteY2" fmla="*/ 311150 h 2815103"/>
                <a:gd name="connsiteX3" fmla="*/ 819150 w 4267200"/>
                <a:gd name="connsiteY3" fmla="*/ 431800 h 2815103"/>
                <a:gd name="connsiteX4" fmla="*/ 1041400 w 4267200"/>
                <a:gd name="connsiteY4" fmla="*/ 590550 h 2815103"/>
                <a:gd name="connsiteX5" fmla="*/ 1212850 w 4267200"/>
                <a:gd name="connsiteY5" fmla="*/ 673100 h 2815103"/>
                <a:gd name="connsiteX6" fmla="*/ 1377950 w 4267200"/>
                <a:gd name="connsiteY6" fmla="*/ 736600 h 2815103"/>
                <a:gd name="connsiteX7" fmla="*/ 1809750 w 4267200"/>
                <a:gd name="connsiteY7" fmla="*/ 755650 h 2815103"/>
                <a:gd name="connsiteX8" fmla="*/ 1949450 w 4267200"/>
                <a:gd name="connsiteY8" fmla="*/ 819150 h 2815103"/>
                <a:gd name="connsiteX9" fmla="*/ 2127250 w 4267200"/>
                <a:gd name="connsiteY9" fmla="*/ 971550 h 2815103"/>
                <a:gd name="connsiteX10" fmla="*/ 2241550 w 4267200"/>
                <a:gd name="connsiteY10" fmla="*/ 1092200 h 2815103"/>
                <a:gd name="connsiteX11" fmla="*/ 2279650 w 4267200"/>
                <a:gd name="connsiteY11" fmla="*/ 1168400 h 2815103"/>
                <a:gd name="connsiteX12" fmla="*/ 2362200 w 4267200"/>
                <a:gd name="connsiteY12" fmla="*/ 1327150 h 2815103"/>
                <a:gd name="connsiteX13" fmla="*/ 2438400 w 4267200"/>
                <a:gd name="connsiteY13" fmla="*/ 1460500 h 2815103"/>
                <a:gd name="connsiteX14" fmla="*/ 2673350 w 4267200"/>
                <a:gd name="connsiteY14" fmla="*/ 1600200 h 2815103"/>
                <a:gd name="connsiteX15" fmla="*/ 2876550 w 4267200"/>
                <a:gd name="connsiteY15" fmla="*/ 1676400 h 2815103"/>
                <a:gd name="connsiteX16" fmla="*/ 2940050 w 4267200"/>
                <a:gd name="connsiteY16" fmla="*/ 1701800 h 2815103"/>
                <a:gd name="connsiteX17" fmla="*/ 3016250 w 4267200"/>
                <a:gd name="connsiteY17" fmla="*/ 1758950 h 2815103"/>
                <a:gd name="connsiteX18" fmla="*/ 3117850 w 4267200"/>
                <a:gd name="connsiteY18" fmla="*/ 1822450 h 2815103"/>
                <a:gd name="connsiteX19" fmla="*/ 3213100 w 4267200"/>
                <a:gd name="connsiteY19" fmla="*/ 1955800 h 2815103"/>
                <a:gd name="connsiteX20" fmla="*/ 3409950 w 4267200"/>
                <a:gd name="connsiteY20" fmla="*/ 2152650 h 2815103"/>
                <a:gd name="connsiteX21" fmla="*/ 3467100 w 4267200"/>
                <a:gd name="connsiteY21" fmla="*/ 2209800 h 2815103"/>
                <a:gd name="connsiteX22" fmla="*/ 3505200 w 4267200"/>
                <a:gd name="connsiteY22" fmla="*/ 2247900 h 2815103"/>
                <a:gd name="connsiteX23" fmla="*/ 3600450 w 4267200"/>
                <a:gd name="connsiteY23" fmla="*/ 2286000 h 2815103"/>
                <a:gd name="connsiteX24" fmla="*/ 3721100 w 4267200"/>
                <a:gd name="connsiteY24" fmla="*/ 2368550 h 2815103"/>
                <a:gd name="connsiteX25" fmla="*/ 3835400 w 4267200"/>
                <a:gd name="connsiteY25" fmla="*/ 2406650 h 2815103"/>
                <a:gd name="connsiteX26" fmla="*/ 3975100 w 4267200"/>
                <a:gd name="connsiteY26" fmla="*/ 2482850 h 2815103"/>
                <a:gd name="connsiteX27" fmla="*/ 4070350 w 4267200"/>
                <a:gd name="connsiteY27" fmla="*/ 2597150 h 2815103"/>
                <a:gd name="connsiteX28" fmla="*/ 4108450 w 4267200"/>
                <a:gd name="connsiteY28" fmla="*/ 2660650 h 2815103"/>
                <a:gd name="connsiteX29" fmla="*/ 4191000 w 4267200"/>
                <a:gd name="connsiteY29" fmla="*/ 2794000 h 2815103"/>
                <a:gd name="connsiteX30" fmla="*/ 4210050 w 4267200"/>
                <a:gd name="connsiteY30" fmla="*/ 2813050 h 2815103"/>
                <a:gd name="connsiteX31" fmla="*/ 4267200 w 4267200"/>
                <a:gd name="connsiteY31" fmla="*/ 2813050 h 2815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4267200" h="2815103">
                  <a:moveTo>
                    <a:pt x="0" y="0"/>
                  </a:moveTo>
                  <a:cubicBezTo>
                    <a:pt x="160441" y="13951"/>
                    <a:pt x="181173" y="5234"/>
                    <a:pt x="349250" y="76200"/>
                  </a:cubicBezTo>
                  <a:cubicBezTo>
                    <a:pt x="491898" y="136429"/>
                    <a:pt x="430210" y="221455"/>
                    <a:pt x="609600" y="311150"/>
                  </a:cubicBezTo>
                  <a:cubicBezTo>
                    <a:pt x="733715" y="373207"/>
                    <a:pt x="710239" y="355562"/>
                    <a:pt x="819150" y="431800"/>
                  </a:cubicBezTo>
                  <a:cubicBezTo>
                    <a:pt x="893734" y="484009"/>
                    <a:pt x="959372" y="551055"/>
                    <a:pt x="1041400" y="590550"/>
                  </a:cubicBezTo>
                  <a:lnTo>
                    <a:pt x="1212850" y="673100"/>
                  </a:lnTo>
                  <a:cubicBezTo>
                    <a:pt x="1283957" y="708653"/>
                    <a:pt x="1297756" y="730660"/>
                    <a:pt x="1377950" y="736600"/>
                  </a:cubicBezTo>
                  <a:cubicBezTo>
                    <a:pt x="1521630" y="747243"/>
                    <a:pt x="1665817" y="749300"/>
                    <a:pt x="1809750" y="755650"/>
                  </a:cubicBezTo>
                  <a:cubicBezTo>
                    <a:pt x="1856317" y="776817"/>
                    <a:pt x="1904798" y="794197"/>
                    <a:pt x="1949450" y="819150"/>
                  </a:cubicBezTo>
                  <a:cubicBezTo>
                    <a:pt x="2001586" y="848285"/>
                    <a:pt x="2091971" y="936271"/>
                    <a:pt x="2127250" y="971550"/>
                  </a:cubicBezTo>
                  <a:cubicBezTo>
                    <a:pt x="2166423" y="1010723"/>
                    <a:pt x="2207637" y="1048395"/>
                    <a:pt x="2241550" y="1092200"/>
                  </a:cubicBezTo>
                  <a:cubicBezTo>
                    <a:pt x="2258935" y="1114655"/>
                    <a:pt x="2265561" y="1143744"/>
                    <a:pt x="2279650" y="1168400"/>
                  </a:cubicBezTo>
                  <a:cubicBezTo>
                    <a:pt x="2385380" y="1353427"/>
                    <a:pt x="2232487" y="1047768"/>
                    <a:pt x="2362200" y="1327150"/>
                  </a:cubicBezTo>
                  <a:cubicBezTo>
                    <a:pt x="2369033" y="1341866"/>
                    <a:pt x="2418011" y="1445801"/>
                    <a:pt x="2438400" y="1460500"/>
                  </a:cubicBezTo>
                  <a:cubicBezTo>
                    <a:pt x="2512310" y="1513784"/>
                    <a:pt x="2586078" y="1574018"/>
                    <a:pt x="2673350" y="1600200"/>
                  </a:cubicBezTo>
                  <a:cubicBezTo>
                    <a:pt x="2880526" y="1662353"/>
                    <a:pt x="2726780" y="1608323"/>
                    <a:pt x="2876550" y="1676400"/>
                  </a:cubicBezTo>
                  <a:cubicBezTo>
                    <a:pt x="2897304" y="1685834"/>
                    <a:pt x="2920423" y="1690202"/>
                    <a:pt x="2940050" y="1701800"/>
                  </a:cubicBezTo>
                  <a:cubicBezTo>
                    <a:pt x="2967384" y="1717952"/>
                    <a:pt x="2989978" y="1741122"/>
                    <a:pt x="3016250" y="1758950"/>
                  </a:cubicBezTo>
                  <a:cubicBezTo>
                    <a:pt x="3049297" y="1781375"/>
                    <a:pt x="3083983" y="1801283"/>
                    <a:pt x="3117850" y="1822450"/>
                  </a:cubicBezTo>
                  <a:cubicBezTo>
                    <a:pt x="3142490" y="1859411"/>
                    <a:pt x="3185301" y="1925916"/>
                    <a:pt x="3213100" y="1955800"/>
                  </a:cubicBezTo>
                  <a:cubicBezTo>
                    <a:pt x="3276304" y="2023744"/>
                    <a:pt x="3344333" y="2087033"/>
                    <a:pt x="3409950" y="2152650"/>
                  </a:cubicBezTo>
                  <a:lnTo>
                    <a:pt x="3467100" y="2209800"/>
                  </a:lnTo>
                  <a:cubicBezTo>
                    <a:pt x="3479800" y="2222500"/>
                    <a:pt x="3488524" y="2241230"/>
                    <a:pt x="3505200" y="2247900"/>
                  </a:cubicBezTo>
                  <a:cubicBezTo>
                    <a:pt x="3536950" y="2260600"/>
                    <a:pt x="3570599" y="2269319"/>
                    <a:pt x="3600450" y="2286000"/>
                  </a:cubicBezTo>
                  <a:cubicBezTo>
                    <a:pt x="3642988" y="2309771"/>
                    <a:pt x="3677752" y="2346290"/>
                    <a:pt x="3721100" y="2368550"/>
                  </a:cubicBezTo>
                  <a:cubicBezTo>
                    <a:pt x="3756826" y="2386896"/>
                    <a:pt x="3799479" y="2388689"/>
                    <a:pt x="3835400" y="2406650"/>
                  </a:cubicBezTo>
                  <a:cubicBezTo>
                    <a:pt x="3877018" y="2427459"/>
                    <a:pt x="3946606" y="2461480"/>
                    <a:pt x="3975100" y="2482850"/>
                  </a:cubicBezTo>
                  <a:cubicBezTo>
                    <a:pt x="4059570" y="2546203"/>
                    <a:pt x="4035935" y="2535968"/>
                    <a:pt x="4070350" y="2597150"/>
                  </a:cubicBezTo>
                  <a:cubicBezTo>
                    <a:pt x="4082452" y="2618664"/>
                    <a:pt x="4096630" y="2638980"/>
                    <a:pt x="4108450" y="2660650"/>
                  </a:cubicBezTo>
                  <a:cubicBezTo>
                    <a:pt x="4160354" y="2755808"/>
                    <a:pt x="4126556" y="2716667"/>
                    <a:pt x="4191000" y="2794000"/>
                  </a:cubicBezTo>
                  <a:cubicBezTo>
                    <a:pt x="4196749" y="2800899"/>
                    <a:pt x="4201338" y="2810872"/>
                    <a:pt x="4210050" y="2813050"/>
                  </a:cubicBezTo>
                  <a:cubicBezTo>
                    <a:pt x="4228531" y="2817670"/>
                    <a:pt x="4248150" y="2813050"/>
                    <a:pt x="4267200" y="2813050"/>
                  </a:cubicBezTo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6B6FE807-3BC5-7F9B-2BA6-82E39FF022F8}"/>
                </a:ext>
              </a:extLst>
            </p:cNvPr>
            <p:cNvSpPr/>
            <p:nvPr/>
          </p:nvSpPr>
          <p:spPr>
            <a:xfrm rot="18229009">
              <a:off x="-541280" y="3816687"/>
              <a:ext cx="2459905" cy="559593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885348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8ECB314-79E2-15A9-C3D0-0BE35A5B7A17}"/>
              </a:ext>
            </a:extLst>
          </p:cNvPr>
          <p:cNvGrpSpPr/>
          <p:nvPr/>
        </p:nvGrpSpPr>
        <p:grpSpPr>
          <a:xfrm rot="18906985">
            <a:off x="9062304" y="-4225697"/>
            <a:ext cx="5298066" cy="8451396"/>
            <a:chOff x="7855076" y="-763150"/>
            <a:chExt cx="5298066" cy="8451396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0DE2C14-62F8-64E9-62DB-8C8AA68BA166}"/>
                </a:ext>
              </a:extLst>
            </p:cNvPr>
            <p:cNvGrpSpPr/>
            <p:nvPr/>
          </p:nvGrpSpPr>
          <p:grpSpPr>
            <a:xfrm rot="942693">
              <a:off x="10706496" y="103145"/>
              <a:ext cx="1770322" cy="1836655"/>
              <a:chOff x="10467311" y="239232"/>
              <a:chExt cx="1770322" cy="1836655"/>
            </a:xfrm>
          </p:grpSpPr>
          <p:pic>
            <p:nvPicPr>
              <p:cNvPr id="52" name="Graphic 51" descr="Tooth">
                <a:extLst>
                  <a:ext uri="{FF2B5EF4-FFF2-40B4-BE49-F238E27FC236}">
                    <a16:creationId xmlns:a16="http://schemas.microsoft.com/office/drawing/2014/main" id="{7FADC939-E69A-0258-9858-64F0F58BEC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3" name="Graphic 52" descr="Toothbrush">
                <a:extLst>
                  <a:ext uri="{FF2B5EF4-FFF2-40B4-BE49-F238E27FC236}">
                    <a16:creationId xmlns:a16="http://schemas.microsoft.com/office/drawing/2014/main" id="{C8FBDD72-C5F5-9754-20AE-9DE266C3DA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4" name="Graphic 53" descr="Toothpaste">
                <a:extLst>
                  <a:ext uri="{FF2B5EF4-FFF2-40B4-BE49-F238E27FC236}">
                    <a16:creationId xmlns:a16="http://schemas.microsoft.com/office/drawing/2014/main" id="{82C50B28-E6DB-3D64-D65F-CE2F38D6D38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67D2E410-A0BA-489F-4BBD-AC336833B674}"/>
                </a:ext>
              </a:extLst>
            </p:cNvPr>
            <p:cNvGrpSpPr/>
            <p:nvPr/>
          </p:nvGrpSpPr>
          <p:grpSpPr>
            <a:xfrm rot="2044140">
              <a:off x="11105749" y="1615319"/>
              <a:ext cx="1770322" cy="1836655"/>
              <a:chOff x="10467311" y="239232"/>
              <a:chExt cx="1770322" cy="1836655"/>
            </a:xfrm>
          </p:grpSpPr>
          <p:pic>
            <p:nvPicPr>
              <p:cNvPr id="49" name="Graphic 48" descr="Tooth">
                <a:extLst>
                  <a:ext uri="{FF2B5EF4-FFF2-40B4-BE49-F238E27FC236}">
                    <a16:creationId xmlns:a16="http://schemas.microsoft.com/office/drawing/2014/main" id="{8D3D0F2C-A5FA-8511-3190-A7D949E55C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0" name="Graphic 49" descr="Toothbrush">
                <a:extLst>
                  <a:ext uri="{FF2B5EF4-FFF2-40B4-BE49-F238E27FC236}">
                    <a16:creationId xmlns:a16="http://schemas.microsoft.com/office/drawing/2014/main" id="{78B8CB6D-0924-3B13-50F0-5298FBFF1F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1" name="Graphic 50" descr="Toothpaste">
                <a:extLst>
                  <a:ext uri="{FF2B5EF4-FFF2-40B4-BE49-F238E27FC236}">
                    <a16:creationId xmlns:a16="http://schemas.microsoft.com/office/drawing/2014/main" id="{712B4D9B-B467-1F0D-58C7-53C826C50A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447E16C-1D5D-7DE1-3802-61720ECAA4A5}"/>
                </a:ext>
              </a:extLst>
            </p:cNvPr>
            <p:cNvGrpSpPr/>
            <p:nvPr/>
          </p:nvGrpSpPr>
          <p:grpSpPr>
            <a:xfrm rot="18990372">
              <a:off x="9401207" y="1562900"/>
              <a:ext cx="1769062" cy="1750972"/>
              <a:chOff x="10468571" y="301112"/>
              <a:chExt cx="1769062" cy="1750972"/>
            </a:xfrm>
          </p:grpSpPr>
          <p:pic>
            <p:nvPicPr>
              <p:cNvPr id="46" name="Graphic 45" descr="Tooth">
                <a:extLst>
                  <a:ext uri="{FF2B5EF4-FFF2-40B4-BE49-F238E27FC236}">
                    <a16:creationId xmlns:a16="http://schemas.microsoft.com/office/drawing/2014/main" id="{E90FE401-B299-796A-9EC9-3B2CABD812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800071" y="30111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7" name="Graphic 46" descr="Toothbrush">
                <a:extLst>
                  <a:ext uri="{FF2B5EF4-FFF2-40B4-BE49-F238E27FC236}">
                    <a16:creationId xmlns:a16="http://schemas.microsoft.com/office/drawing/2014/main" id="{D407DA2D-9A76-3B00-436B-77D6BC20C9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8" name="Graphic 47" descr="Toothpaste">
                <a:extLst>
                  <a:ext uri="{FF2B5EF4-FFF2-40B4-BE49-F238E27FC236}">
                    <a16:creationId xmlns:a16="http://schemas.microsoft.com/office/drawing/2014/main" id="{D4F10AA9-6600-14C0-1FB1-D60F739288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8571" y="1098131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0EDCFB7-B143-8D05-3EAB-E550EAB993FC}"/>
                </a:ext>
              </a:extLst>
            </p:cNvPr>
            <p:cNvGrpSpPr/>
            <p:nvPr/>
          </p:nvGrpSpPr>
          <p:grpSpPr>
            <a:xfrm rot="1751566">
              <a:off x="10010704" y="3115043"/>
              <a:ext cx="1770322" cy="1836655"/>
              <a:chOff x="10467311" y="239232"/>
              <a:chExt cx="1770322" cy="1836655"/>
            </a:xfrm>
          </p:grpSpPr>
          <p:pic>
            <p:nvPicPr>
              <p:cNvPr id="43" name="Graphic 42" descr="Tooth">
                <a:extLst>
                  <a:ext uri="{FF2B5EF4-FFF2-40B4-BE49-F238E27FC236}">
                    <a16:creationId xmlns:a16="http://schemas.microsoft.com/office/drawing/2014/main" id="{5B3C1293-F52C-FC44-A4C2-BBF8975747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4" name="Graphic 43" descr="Toothbrush">
                <a:extLst>
                  <a:ext uri="{FF2B5EF4-FFF2-40B4-BE49-F238E27FC236}">
                    <a16:creationId xmlns:a16="http://schemas.microsoft.com/office/drawing/2014/main" id="{7E90146D-335A-C42B-DBD2-B6E56C4F35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5" name="Graphic 44" descr="Toothpaste">
                <a:extLst>
                  <a:ext uri="{FF2B5EF4-FFF2-40B4-BE49-F238E27FC236}">
                    <a16:creationId xmlns:a16="http://schemas.microsoft.com/office/drawing/2014/main" id="{40177D9D-9AC0-AB39-5687-868E752AFC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EF7847C-42AD-CE39-04BD-1B8DE356A021}"/>
                </a:ext>
              </a:extLst>
            </p:cNvPr>
            <p:cNvGrpSpPr/>
            <p:nvPr/>
          </p:nvGrpSpPr>
          <p:grpSpPr>
            <a:xfrm rot="18832007">
              <a:off x="9274137" y="4395999"/>
              <a:ext cx="1770322" cy="1836655"/>
              <a:chOff x="10467311" y="239232"/>
              <a:chExt cx="1770322" cy="1836655"/>
            </a:xfrm>
          </p:grpSpPr>
          <p:pic>
            <p:nvPicPr>
              <p:cNvPr id="40" name="Graphic 39" descr="Tooth">
                <a:extLst>
                  <a:ext uri="{FF2B5EF4-FFF2-40B4-BE49-F238E27FC236}">
                    <a16:creationId xmlns:a16="http://schemas.microsoft.com/office/drawing/2014/main" id="{5636F8A0-8193-1F65-D701-CBE8DBBE19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1" name="Graphic 40" descr="Toothbrush">
                <a:extLst>
                  <a:ext uri="{FF2B5EF4-FFF2-40B4-BE49-F238E27FC236}">
                    <a16:creationId xmlns:a16="http://schemas.microsoft.com/office/drawing/2014/main" id="{FF5F6FBF-8CCF-B541-15B3-C6BF02E0A1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2" name="Graphic 41" descr="Toothpaste">
                <a:extLst>
                  <a:ext uri="{FF2B5EF4-FFF2-40B4-BE49-F238E27FC236}">
                    <a16:creationId xmlns:a16="http://schemas.microsoft.com/office/drawing/2014/main" id="{47F09D57-3C9A-396B-777E-9D8B4BB9B9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D535C58-3D42-042E-73EE-44A3EDD91449}"/>
                </a:ext>
              </a:extLst>
            </p:cNvPr>
            <p:cNvGrpSpPr/>
            <p:nvPr/>
          </p:nvGrpSpPr>
          <p:grpSpPr>
            <a:xfrm rot="1408134">
              <a:off x="9128104" y="-10075"/>
              <a:ext cx="1770322" cy="1836655"/>
              <a:chOff x="10467311" y="239232"/>
              <a:chExt cx="1770322" cy="1836655"/>
            </a:xfrm>
          </p:grpSpPr>
          <p:pic>
            <p:nvPicPr>
              <p:cNvPr id="37" name="Graphic 36" descr="Tooth">
                <a:extLst>
                  <a:ext uri="{FF2B5EF4-FFF2-40B4-BE49-F238E27FC236}">
                    <a16:creationId xmlns:a16="http://schemas.microsoft.com/office/drawing/2014/main" id="{24CF0FD7-0C57-CD56-E1B6-3F379BA037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8" name="Graphic 37" descr="Toothbrush">
                <a:extLst>
                  <a:ext uri="{FF2B5EF4-FFF2-40B4-BE49-F238E27FC236}">
                    <a16:creationId xmlns:a16="http://schemas.microsoft.com/office/drawing/2014/main" id="{8242A68E-43F8-D96F-B4D4-864C777205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9" name="Graphic 38" descr="Toothpaste">
                <a:extLst>
                  <a:ext uri="{FF2B5EF4-FFF2-40B4-BE49-F238E27FC236}">
                    <a16:creationId xmlns:a16="http://schemas.microsoft.com/office/drawing/2014/main" id="{C22F88DF-BAC2-FABE-C01C-C46E936E48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ECC12B2-1E80-7310-B0A8-D38E6D75FB70}"/>
                </a:ext>
              </a:extLst>
            </p:cNvPr>
            <p:cNvGrpSpPr/>
            <p:nvPr/>
          </p:nvGrpSpPr>
          <p:grpSpPr>
            <a:xfrm rot="2539023">
              <a:off x="11325863" y="2904144"/>
              <a:ext cx="1827279" cy="1816741"/>
              <a:chOff x="10467311" y="239232"/>
              <a:chExt cx="1770322" cy="1836655"/>
            </a:xfrm>
          </p:grpSpPr>
          <p:pic>
            <p:nvPicPr>
              <p:cNvPr id="34" name="Graphic 33" descr="Tooth">
                <a:extLst>
                  <a:ext uri="{FF2B5EF4-FFF2-40B4-BE49-F238E27FC236}">
                    <a16:creationId xmlns:a16="http://schemas.microsoft.com/office/drawing/2014/main" id="{EAE6834C-DD0D-C59C-9E10-9789E8C78F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5" name="Graphic 34" descr="Toothbrush">
                <a:extLst>
                  <a:ext uri="{FF2B5EF4-FFF2-40B4-BE49-F238E27FC236}">
                    <a16:creationId xmlns:a16="http://schemas.microsoft.com/office/drawing/2014/main" id="{B1E25D29-1AC7-39B1-4623-F90E85B9B1B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6" name="Graphic 35" descr="Toothpaste">
                <a:extLst>
                  <a:ext uri="{FF2B5EF4-FFF2-40B4-BE49-F238E27FC236}">
                    <a16:creationId xmlns:a16="http://schemas.microsoft.com/office/drawing/2014/main" id="{6B44A79F-ACFF-7FE8-BDB2-C55035BF9B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9B07A20F-81C5-E01D-A8F8-E7C61F1CF894}"/>
                </a:ext>
              </a:extLst>
            </p:cNvPr>
            <p:cNvGrpSpPr/>
            <p:nvPr/>
          </p:nvGrpSpPr>
          <p:grpSpPr>
            <a:xfrm rot="1783709">
              <a:off x="10856861" y="4382299"/>
              <a:ext cx="1770322" cy="1836655"/>
              <a:chOff x="10467311" y="239232"/>
              <a:chExt cx="1770322" cy="1836655"/>
            </a:xfrm>
          </p:grpSpPr>
          <p:pic>
            <p:nvPicPr>
              <p:cNvPr id="31" name="Graphic 30" descr="Tooth">
                <a:extLst>
                  <a:ext uri="{FF2B5EF4-FFF2-40B4-BE49-F238E27FC236}">
                    <a16:creationId xmlns:a16="http://schemas.microsoft.com/office/drawing/2014/main" id="{561ADEFB-A7C5-D8C5-F6C6-D998E9B943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2" name="Graphic 31" descr="Toothbrush">
                <a:extLst>
                  <a:ext uri="{FF2B5EF4-FFF2-40B4-BE49-F238E27FC236}">
                    <a16:creationId xmlns:a16="http://schemas.microsoft.com/office/drawing/2014/main" id="{CDDF2A54-F7B1-F058-5E70-0ADEF212A2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3" name="Graphic 32" descr="Toothpaste">
                <a:extLst>
                  <a:ext uri="{FF2B5EF4-FFF2-40B4-BE49-F238E27FC236}">
                    <a16:creationId xmlns:a16="http://schemas.microsoft.com/office/drawing/2014/main" id="{6100DEC2-6EF1-ABB9-96E8-4CF844743E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48889F35-15C9-8920-EC0D-9123C938F3A3}"/>
                </a:ext>
              </a:extLst>
            </p:cNvPr>
            <p:cNvGrpSpPr/>
            <p:nvPr/>
          </p:nvGrpSpPr>
          <p:grpSpPr>
            <a:xfrm rot="19175669">
              <a:off x="8892268" y="5851591"/>
              <a:ext cx="1770322" cy="1836655"/>
              <a:chOff x="10467311" y="239232"/>
              <a:chExt cx="1770322" cy="1836655"/>
            </a:xfrm>
          </p:grpSpPr>
          <p:pic>
            <p:nvPicPr>
              <p:cNvPr id="28" name="Graphic 27" descr="Tooth">
                <a:extLst>
                  <a:ext uri="{FF2B5EF4-FFF2-40B4-BE49-F238E27FC236}">
                    <a16:creationId xmlns:a16="http://schemas.microsoft.com/office/drawing/2014/main" id="{8FD22446-097F-60A2-D1CD-941A9665D6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9" name="Graphic 28" descr="Toothbrush">
                <a:extLst>
                  <a:ext uri="{FF2B5EF4-FFF2-40B4-BE49-F238E27FC236}">
                    <a16:creationId xmlns:a16="http://schemas.microsoft.com/office/drawing/2014/main" id="{60522847-19BD-0818-E3AD-D0700A6372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0" name="Graphic 29" descr="Toothpaste">
                <a:extLst>
                  <a:ext uri="{FF2B5EF4-FFF2-40B4-BE49-F238E27FC236}">
                    <a16:creationId xmlns:a16="http://schemas.microsoft.com/office/drawing/2014/main" id="{0E48B8E9-369B-D0AF-C976-F1AB5059DA9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8600FED-C39A-6153-8B8D-2212B75364B9}"/>
                </a:ext>
              </a:extLst>
            </p:cNvPr>
            <p:cNvGrpSpPr/>
            <p:nvPr/>
          </p:nvGrpSpPr>
          <p:grpSpPr>
            <a:xfrm rot="19256171">
              <a:off x="10482523" y="5849397"/>
              <a:ext cx="1770322" cy="1836655"/>
              <a:chOff x="10467311" y="239232"/>
              <a:chExt cx="1770322" cy="1836655"/>
            </a:xfrm>
          </p:grpSpPr>
          <p:pic>
            <p:nvPicPr>
              <p:cNvPr id="25" name="Graphic 24" descr="Tooth">
                <a:extLst>
                  <a:ext uri="{FF2B5EF4-FFF2-40B4-BE49-F238E27FC236}">
                    <a16:creationId xmlns:a16="http://schemas.microsoft.com/office/drawing/2014/main" id="{A99298C7-AA6C-4730-4568-508265B912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6" name="Graphic 25" descr="Toothbrush">
                <a:extLst>
                  <a:ext uri="{FF2B5EF4-FFF2-40B4-BE49-F238E27FC236}">
                    <a16:creationId xmlns:a16="http://schemas.microsoft.com/office/drawing/2014/main" id="{D5DCE09F-5632-7488-BC0A-AB8A207C25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7" name="Graphic 26" descr="Toothpaste">
                <a:extLst>
                  <a:ext uri="{FF2B5EF4-FFF2-40B4-BE49-F238E27FC236}">
                    <a16:creationId xmlns:a16="http://schemas.microsoft.com/office/drawing/2014/main" id="{0B774F42-AB4B-8D1A-1F0C-90817D83EC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E26A0BD-9964-FA0E-21B1-45E61D759039}"/>
                </a:ext>
              </a:extLst>
            </p:cNvPr>
            <p:cNvGrpSpPr/>
            <p:nvPr/>
          </p:nvGrpSpPr>
          <p:grpSpPr>
            <a:xfrm rot="18995514">
              <a:off x="8353031" y="2675146"/>
              <a:ext cx="1770322" cy="1836655"/>
              <a:chOff x="10467311" y="239232"/>
              <a:chExt cx="1770322" cy="1836655"/>
            </a:xfrm>
          </p:grpSpPr>
          <p:pic>
            <p:nvPicPr>
              <p:cNvPr id="22" name="Graphic 21" descr="Tooth">
                <a:extLst>
                  <a:ext uri="{FF2B5EF4-FFF2-40B4-BE49-F238E27FC236}">
                    <a16:creationId xmlns:a16="http://schemas.microsoft.com/office/drawing/2014/main" id="{9A6AB3EB-9FA6-B677-D3BB-B92965034A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3" name="Graphic 22" descr="Toothbrush">
                <a:extLst>
                  <a:ext uri="{FF2B5EF4-FFF2-40B4-BE49-F238E27FC236}">
                    <a16:creationId xmlns:a16="http://schemas.microsoft.com/office/drawing/2014/main" id="{36B5741E-4049-CA3F-3319-8A92D67591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4" name="Graphic 23" descr="Toothpaste">
                <a:extLst>
                  <a:ext uri="{FF2B5EF4-FFF2-40B4-BE49-F238E27FC236}">
                    <a16:creationId xmlns:a16="http://schemas.microsoft.com/office/drawing/2014/main" id="{FF06AD8D-E375-F557-73CD-4A024F338F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97D252B-C25D-FBD4-8589-6197E3D82D51}"/>
                </a:ext>
              </a:extLst>
            </p:cNvPr>
            <p:cNvGrpSpPr/>
            <p:nvPr/>
          </p:nvGrpSpPr>
          <p:grpSpPr>
            <a:xfrm rot="19879680">
              <a:off x="7855076" y="921460"/>
              <a:ext cx="1770322" cy="1836655"/>
              <a:chOff x="10467311" y="239232"/>
              <a:chExt cx="1770322" cy="1836655"/>
            </a:xfrm>
          </p:grpSpPr>
          <p:pic>
            <p:nvPicPr>
              <p:cNvPr id="19" name="Graphic 18" descr="Tooth">
                <a:extLst>
                  <a:ext uri="{FF2B5EF4-FFF2-40B4-BE49-F238E27FC236}">
                    <a16:creationId xmlns:a16="http://schemas.microsoft.com/office/drawing/2014/main" id="{1E71393C-9B51-A592-7B0D-3FEBE422FC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0" name="Graphic 19" descr="Toothbrush">
                <a:extLst>
                  <a:ext uri="{FF2B5EF4-FFF2-40B4-BE49-F238E27FC236}">
                    <a16:creationId xmlns:a16="http://schemas.microsoft.com/office/drawing/2014/main" id="{7E200610-3EF9-F904-41CD-5A6D93686B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1" name="Graphic 20" descr="Toothpaste">
                <a:extLst>
                  <a:ext uri="{FF2B5EF4-FFF2-40B4-BE49-F238E27FC236}">
                    <a16:creationId xmlns:a16="http://schemas.microsoft.com/office/drawing/2014/main" id="{45A7DD1F-AE9C-9027-2089-3637FFE013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A53CDBA7-C088-7E8A-F54D-886BAEA1C42B}"/>
                </a:ext>
              </a:extLst>
            </p:cNvPr>
            <p:cNvGrpSpPr/>
            <p:nvPr/>
          </p:nvGrpSpPr>
          <p:grpSpPr>
            <a:xfrm rot="19663945">
              <a:off x="7898801" y="-763150"/>
              <a:ext cx="1770322" cy="1836655"/>
              <a:chOff x="10467311" y="239232"/>
              <a:chExt cx="1770322" cy="1836655"/>
            </a:xfrm>
          </p:grpSpPr>
          <p:pic>
            <p:nvPicPr>
              <p:cNvPr id="16" name="Graphic 15" descr="Tooth">
                <a:extLst>
                  <a:ext uri="{FF2B5EF4-FFF2-40B4-BE49-F238E27FC236}">
                    <a16:creationId xmlns:a16="http://schemas.microsoft.com/office/drawing/2014/main" id="{9D8C9EF3-DA58-03C9-01D6-1E2B56B630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7" name="Graphic 16" descr="Toothbrush">
                <a:extLst>
                  <a:ext uri="{FF2B5EF4-FFF2-40B4-BE49-F238E27FC236}">
                    <a16:creationId xmlns:a16="http://schemas.microsoft.com/office/drawing/2014/main" id="{83AE5D43-D8A7-CBDD-CA8F-770A296177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8" name="Graphic 17" descr="Toothpaste">
                <a:extLst>
                  <a:ext uri="{FF2B5EF4-FFF2-40B4-BE49-F238E27FC236}">
                    <a16:creationId xmlns:a16="http://schemas.microsoft.com/office/drawing/2014/main" id="{FF27ABFE-F63D-F86E-B577-EE12C40D12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F698ED04-075C-F4CC-1F18-D6467FF71D48}"/>
              </a:ext>
            </a:extLst>
          </p:cNvPr>
          <p:cNvSpPr txBox="1"/>
          <p:nvPr/>
        </p:nvSpPr>
        <p:spPr>
          <a:xfrm>
            <a:off x="279400" y="518693"/>
            <a:ext cx="64452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Before we tell you more about oral hygiene, remember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cavities</a:t>
            </a:r>
            <a:r>
              <a:rPr lang="en-US" sz="2400" dirty="0"/>
              <a:t> are caused by one to many things, let us show you how a cavity gets made in your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teeth!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98D14963-F435-635A-D3DC-D5EF9F63F5A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26816" y="4648028"/>
            <a:ext cx="5754054" cy="1009779"/>
          </a:xfrm>
          <a:prstGeom prst="rect">
            <a:avLst/>
          </a:prstGeom>
        </p:spPr>
      </p:pic>
      <p:pic>
        <p:nvPicPr>
          <p:cNvPr id="57" name="Online Media 56" title="What are Cavities?">
            <a:hlinkClick r:id="" action="ppaction://media"/>
            <a:extLst>
              <a:ext uri="{FF2B5EF4-FFF2-40B4-BE49-F238E27FC236}">
                <a16:creationId xmlns:a16="http://schemas.microsoft.com/office/drawing/2014/main" id="{46D0EEB6-CE9C-5200-D2D3-918DD01BA1E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10"/>
          <a:stretch>
            <a:fillRect/>
          </a:stretch>
        </p:blipFill>
        <p:spPr>
          <a:xfrm>
            <a:off x="328940" y="2022715"/>
            <a:ext cx="6012362" cy="3584737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C7B48ABE-4239-8D14-E2AF-E9BDBF629EF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426816" y="1982603"/>
            <a:ext cx="3311240" cy="2625813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EA51259A-9552-12C5-2820-33E77F0468D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782540" y="1995428"/>
            <a:ext cx="2625812" cy="2625812"/>
          </a:xfrm>
          <a:prstGeom prst="rect">
            <a:avLst/>
          </a:prstGeom>
        </p:spPr>
      </p:pic>
      <p:grpSp>
        <p:nvGrpSpPr>
          <p:cNvPr id="62" name="Group 61">
            <a:extLst>
              <a:ext uri="{FF2B5EF4-FFF2-40B4-BE49-F238E27FC236}">
                <a16:creationId xmlns:a16="http://schemas.microsoft.com/office/drawing/2014/main" id="{DDF72395-759B-517D-4744-000DB70341A5}"/>
              </a:ext>
            </a:extLst>
          </p:cNvPr>
          <p:cNvGrpSpPr/>
          <p:nvPr/>
        </p:nvGrpSpPr>
        <p:grpSpPr>
          <a:xfrm>
            <a:off x="-1275851" y="-991496"/>
            <a:ext cx="3612911" cy="2019300"/>
            <a:chOff x="-888761" y="-647700"/>
            <a:chExt cx="3612911" cy="2019300"/>
          </a:xfrm>
        </p:grpSpPr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2CED1C25-4E05-E8FF-C80E-F3AF96EAD314}"/>
                </a:ext>
              </a:extLst>
            </p:cNvPr>
            <p:cNvSpPr/>
            <p:nvPr/>
          </p:nvSpPr>
          <p:spPr>
            <a:xfrm>
              <a:off x="-508000" y="-647700"/>
              <a:ext cx="3232150" cy="2019300"/>
            </a:xfrm>
            <a:custGeom>
              <a:avLst/>
              <a:gdLst>
                <a:gd name="connsiteX0" fmla="*/ 0 w 3232150"/>
                <a:gd name="connsiteY0" fmla="*/ 1574800 h 2019300"/>
                <a:gd name="connsiteX1" fmla="*/ 82550 w 3232150"/>
                <a:gd name="connsiteY1" fmla="*/ 1701800 h 2019300"/>
                <a:gd name="connsiteX2" fmla="*/ 247650 w 3232150"/>
                <a:gd name="connsiteY2" fmla="*/ 1822450 h 2019300"/>
                <a:gd name="connsiteX3" fmla="*/ 463550 w 3232150"/>
                <a:gd name="connsiteY3" fmla="*/ 1943100 h 2019300"/>
                <a:gd name="connsiteX4" fmla="*/ 603250 w 3232150"/>
                <a:gd name="connsiteY4" fmla="*/ 1981200 h 2019300"/>
                <a:gd name="connsiteX5" fmla="*/ 698500 w 3232150"/>
                <a:gd name="connsiteY5" fmla="*/ 2019300 h 2019300"/>
                <a:gd name="connsiteX6" fmla="*/ 857250 w 3232150"/>
                <a:gd name="connsiteY6" fmla="*/ 1949450 h 2019300"/>
                <a:gd name="connsiteX7" fmla="*/ 1009650 w 3232150"/>
                <a:gd name="connsiteY7" fmla="*/ 1790700 h 2019300"/>
                <a:gd name="connsiteX8" fmla="*/ 1092200 w 3232150"/>
                <a:gd name="connsiteY8" fmla="*/ 1714500 h 2019300"/>
                <a:gd name="connsiteX9" fmla="*/ 1130300 w 3232150"/>
                <a:gd name="connsiteY9" fmla="*/ 1657350 h 2019300"/>
                <a:gd name="connsiteX10" fmla="*/ 1327150 w 3232150"/>
                <a:gd name="connsiteY10" fmla="*/ 1479550 h 2019300"/>
                <a:gd name="connsiteX11" fmla="*/ 1409700 w 3232150"/>
                <a:gd name="connsiteY11" fmla="*/ 1441450 h 2019300"/>
                <a:gd name="connsiteX12" fmla="*/ 1562100 w 3232150"/>
                <a:gd name="connsiteY12" fmla="*/ 1454150 h 2019300"/>
                <a:gd name="connsiteX13" fmla="*/ 1638300 w 3232150"/>
                <a:gd name="connsiteY13" fmla="*/ 1492250 h 2019300"/>
                <a:gd name="connsiteX14" fmla="*/ 1739900 w 3232150"/>
                <a:gd name="connsiteY14" fmla="*/ 1530350 h 2019300"/>
                <a:gd name="connsiteX15" fmla="*/ 1835150 w 3232150"/>
                <a:gd name="connsiteY15" fmla="*/ 1517650 h 2019300"/>
                <a:gd name="connsiteX16" fmla="*/ 2032000 w 3232150"/>
                <a:gd name="connsiteY16" fmla="*/ 1397000 h 2019300"/>
                <a:gd name="connsiteX17" fmla="*/ 2209800 w 3232150"/>
                <a:gd name="connsiteY17" fmla="*/ 1206500 h 2019300"/>
                <a:gd name="connsiteX18" fmla="*/ 2273300 w 3232150"/>
                <a:gd name="connsiteY18" fmla="*/ 1085850 h 2019300"/>
                <a:gd name="connsiteX19" fmla="*/ 2330450 w 3232150"/>
                <a:gd name="connsiteY19" fmla="*/ 927100 h 2019300"/>
                <a:gd name="connsiteX20" fmla="*/ 2406650 w 3232150"/>
                <a:gd name="connsiteY20" fmla="*/ 768350 h 2019300"/>
                <a:gd name="connsiteX21" fmla="*/ 2508250 w 3232150"/>
                <a:gd name="connsiteY21" fmla="*/ 730250 h 2019300"/>
                <a:gd name="connsiteX22" fmla="*/ 2603500 w 3232150"/>
                <a:gd name="connsiteY22" fmla="*/ 692150 h 2019300"/>
                <a:gd name="connsiteX23" fmla="*/ 2800350 w 3232150"/>
                <a:gd name="connsiteY23" fmla="*/ 615950 h 2019300"/>
                <a:gd name="connsiteX24" fmla="*/ 2914650 w 3232150"/>
                <a:gd name="connsiteY24" fmla="*/ 539750 h 2019300"/>
                <a:gd name="connsiteX25" fmla="*/ 2971800 w 3232150"/>
                <a:gd name="connsiteY25" fmla="*/ 476250 h 2019300"/>
                <a:gd name="connsiteX26" fmla="*/ 3028950 w 3232150"/>
                <a:gd name="connsiteY26" fmla="*/ 419100 h 2019300"/>
                <a:gd name="connsiteX27" fmla="*/ 3092450 w 3232150"/>
                <a:gd name="connsiteY27" fmla="*/ 342900 h 2019300"/>
                <a:gd name="connsiteX28" fmla="*/ 3187700 w 3232150"/>
                <a:gd name="connsiteY28" fmla="*/ 101600 h 2019300"/>
                <a:gd name="connsiteX29" fmla="*/ 3232150 w 3232150"/>
                <a:gd name="connsiteY29" fmla="*/ 0 h 201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232150" h="2019300">
                  <a:moveTo>
                    <a:pt x="0" y="1574800"/>
                  </a:moveTo>
                  <a:cubicBezTo>
                    <a:pt x="27517" y="1617133"/>
                    <a:pt x="46848" y="1666098"/>
                    <a:pt x="82550" y="1701800"/>
                  </a:cubicBezTo>
                  <a:cubicBezTo>
                    <a:pt x="130748" y="1749998"/>
                    <a:pt x="190936" y="1784641"/>
                    <a:pt x="247650" y="1822450"/>
                  </a:cubicBezTo>
                  <a:cubicBezTo>
                    <a:pt x="288385" y="1849607"/>
                    <a:pt x="403766" y="1917478"/>
                    <a:pt x="463550" y="1943100"/>
                  </a:cubicBezTo>
                  <a:cubicBezTo>
                    <a:pt x="534317" y="1973429"/>
                    <a:pt x="519660" y="1954332"/>
                    <a:pt x="603250" y="1981200"/>
                  </a:cubicBezTo>
                  <a:cubicBezTo>
                    <a:pt x="635805" y="1991664"/>
                    <a:pt x="666750" y="2006600"/>
                    <a:pt x="698500" y="2019300"/>
                  </a:cubicBezTo>
                  <a:cubicBezTo>
                    <a:pt x="751417" y="1996017"/>
                    <a:pt x="810660" y="1983679"/>
                    <a:pt x="857250" y="1949450"/>
                  </a:cubicBezTo>
                  <a:cubicBezTo>
                    <a:pt x="916365" y="1906019"/>
                    <a:pt x="955749" y="1840455"/>
                    <a:pt x="1009650" y="1790700"/>
                  </a:cubicBezTo>
                  <a:cubicBezTo>
                    <a:pt x="1037167" y="1765300"/>
                    <a:pt x="1067076" y="1742269"/>
                    <a:pt x="1092200" y="1714500"/>
                  </a:cubicBezTo>
                  <a:cubicBezTo>
                    <a:pt x="1107561" y="1697522"/>
                    <a:pt x="1115089" y="1674462"/>
                    <a:pt x="1130300" y="1657350"/>
                  </a:cubicBezTo>
                  <a:cubicBezTo>
                    <a:pt x="1176401" y="1605486"/>
                    <a:pt x="1261649" y="1519858"/>
                    <a:pt x="1327150" y="1479550"/>
                  </a:cubicBezTo>
                  <a:cubicBezTo>
                    <a:pt x="1352960" y="1463667"/>
                    <a:pt x="1382183" y="1454150"/>
                    <a:pt x="1409700" y="1441450"/>
                  </a:cubicBezTo>
                  <a:cubicBezTo>
                    <a:pt x="1460500" y="1445683"/>
                    <a:pt x="1512338" y="1443092"/>
                    <a:pt x="1562100" y="1454150"/>
                  </a:cubicBezTo>
                  <a:cubicBezTo>
                    <a:pt x="1589822" y="1460310"/>
                    <a:pt x="1612198" y="1481063"/>
                    <a:pt x="1638300" y="1492250"/>
                  </a:cubicBezTo>
                  <a:cubicBezTo>
                    <a:pt x="1671545" y="1506498"/>
                    <a:pt x="1706033" y="1517650"/>
                    <a:pt x="1739900" y="1530350"/>
                  </a:cubicBezTo>
                  <a:cubicBezTo>
                    <a:pt x="1771650" y="1526117"/>
                    <a:pt x="1804439" y="1526750"/>
                    <a:pt x="1835150" y="1517650"/>
                  </a:cubicBezTo>
                  <a:cubicBezTo>
                    <a:pt x="1887190" y="1502231"/>
                    <a:pt x="2004159" y="1419273"/>
                    <a:pt x="2032000" y="1397000"/>
                  </a:cubicBezTo>
                  <a:cubicBezTo>
                    <a:pt x="2091447" y="1349442"/>
                    <a:pt x="2167502" y="1271870"/>
                    <a:pt x="2209800" y="1206500"/>
                  </a:cubicBezTo>
                  <a:cubicBezTo>
                    <a:pt x="2234489" y="1168344"/>
                    <a:pt x="2252133" y="1126067"/>
                    <a:pt x="2273300" y="1085850"/>
                  </a:cubicBezTo>
                  <a:cubicBezTo>
                    <a:pt x="2317514" y="850044"/>
                    <a:pt x="2259320" y="1087142"/>
                    <a:pt x="2330450" y="927100"/>
                  </a:cubicBezTo>
                  <a:cubicBezTo>
                    <a:pt x="2367053" y="844742"/>
                    <a:pt x="2346139" y="818775"/>
                    <a:pt x="2406650" y="768350"/>
                  </a:cubicBezTo>
                  <a:cubicBezTo>
                    <a:pt x="2430045" y="748854"/>
                    <a:pt x="2484798" y="738693"/>
                    <a:pt x="2508250" y="730250"/>
                  </a:cubicBezTo>
                  <a:cubicBezTo>
                    <a:pt x="2540424" y="718667"/>
                    <a:pt x="2571363" y="703836"/>
                    <a:pt x="2603500" y="692150"/>
                  </a:cubicBezTo>
                  <a:cubicBezTo>
                    <a:pt x="2679963" y="664345"/>
                    <a:pt x="2731584" y="655879"/>
                    <a:pt x="2800350" y="615950"/>
                  </a:cubicBezTo>
                  <a:cubicBezTo>
                    <a:pt x="2839949" y="592957"/>
                    <a:pt x="2884018" y="573786"/>
                    <a:pt x="2914650" y="539750"/>
                  </a:cubicBezTo>
                  <a:cubicBezTo>
                    <a:pt x="2933700" y="518583"/>
                    <a:pt x="2952215" y="496923"/>
                    <a:pt x="2971800" y="476250"/>
                  </a:cubicBezTo>
                  <a:cubicBezTo>
                    <a:pt x="2990328" y="456692"/>
                    <a:pt x="3010875" y="439078"/>
                    <a:pt x="3028950" y="419100"/>
                  </a:cubicBezTo>
                  <a:cubicBezTo>
                    <a:pt x="3051133" y="394582"/>
                    <a:pt x="3071283" y="368300"/>
                    <a:pt x="3092450" y="342900"/>
                  </a:cubicBezTo>
                  <a:cubicBezTo>
                    <a:pt x="3124200" y="262467"/>
                    <a:pt x="3153040" y="180823"/>
                    <a:pt x="3187700" y="101600"/>
                  </a:cubicBezTo>
                  <a:lnTo>
                    <a:pt x="3232150" y="0"/>
                  </a:ln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9811EDE9-221D-0A71-65C5-E2DEDFB2A785}"/>
                </a:ext>
              </a:extLst>
            </p:cNvPr>
            <p:cNvSpPr/>
            <p:nvPr/>
          </p:nvSpPr>
          <p:spPr>
            <a:xfrm rot="20042102">
              <a:off x="-888761" y="-311149"/>
              <a:ext cx="2624984" cy="8512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3E9540BE-9D70-EABF-4470-AFC984935198}"/>
              </a:ext>
            </a:extLst>
          </p:cNvPr>
          <p:cNvGrpSpPr/>
          <p:nvPr/>
        </p:nvGrpSpPr>
        <p:grpSpPr>
          <a:xfrm rot="21248512">
            <a:off x="-2444475" y="5107396"/>
            <a:ext cx="5779596" cy="3501208"/>
            <a:chOff x="-2109296" y="4343400"/>
            <a:chExt cx="5779596" cy="3501208"/>
          </a:xfrm>
        </p:grpSpPr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F28A2156-A5A2-FD6A-F7CD-093A481E5AFF}"/>
                </a:ext>
              </a:extLst>
            </p:cNvPr>
            <p:cNvSpPr/>
            <p:nvPr/>
          </p:nvSpPr>
          <p:spPr>
            <a:xfrm>
              <a:off x="-596900" y="4343400"/>
              <a:ext cx="4267200" cy="2815103"/>
            </a:xfrm>
            <a:custGeom>
              <a:avLst/>
              <a:gdLst>
                <a:gd name="connsiteX0" fmla="*/ 0 w 4267200"/>
                <a:gd name="connsiteY0" fmla="*/ 0 h 2815103"/>
                <a:gd name="connsiteX1" fmla="*/ 349250 w 4267200"/>
                <a:gd name="connsiteY1" fmla="*/ 76200 h 2815103"/>
                <a:gd name="connsiteX2" fmla="*/ 609600 w 4267200"/>
                <a:gd name="connsiteY2" fmla="*/ 311150 h 2815103"/>
                <a:gd name="connsiteX3" fmla="*/ 819150 w 4267200"/>
                <a:gd name="connsiteY3" fmla="*/ 431800 h 2815103"/>
                <a:gd name="connsiteX4" fmla="*/ 1041400 w 4267200"/>
                <a:gd name="connsiteY4" fmla="*/ 590550 h 2815103"/>
                <a:gd name="connsiteX5" fmla="*/ 1212850 w 4267200"/>
                <a:gd name="connsiteY5" fmla="*/ 673100 h 2815103"/>
                <a:gd name="connsiteX6" fmla="*/ 1377950 w 4267200"/>
                <a:gd name="connsiteY6" fmla="*/ 736600 h 2815103"/>
                <a:gd name="connsiteX7" fmla="*/ 1809750 w 4267200"/>
                <a:gd name="connsiteY7" fmla="*/ 755650 h 2815103"/>
                <a:gd name="connsiteX8" fmla="*/ 1949450 w 4267200"/>
                <a:gd name="connsiteY8" fmla="*/ 819150 h 2815103"/>
                <a:gd name="connsiteX9" fmla="*/ 2127250 w 4267200"/>
                <a:gd name="connsiteY9" fmla="*/ 971550 h 2815103"/>
                <a:gd name="connsiteX10" fmla="*/ 2241550 w 4267200"/>
                <a:gd name="connsiteY10" fmla="*/ 1092200 h 2815103"/>
                <a:gd name="connsiteX11" fmla="*/ 2279650 w 4267200"/>
                <a:gd name="connsiteY11" fmla="*/ 1168400 h 2815103"/>
                <a:gd name="connsiteX12" fmla="*/ 2362200 w 4267200"/>
                <a:gd name="connsiteY12" fmla="*/ 1327150 h 2815103"/>
                <a:gd name="connsiteX13" fmla="*/ 2438400 w 4267200"/>
                <a:gd name="connsiteY13" fmla="*/ 1460500 h 2815103"/>
                <a:gd name="connsiteX14" fmla="*/ 2673350 w 4267200"/>
                <a:gd name="connsiteY14" fmla="*/ 1600200 h 2815103"/>
                <a:gd name="connsiteX15" fmla="*/ 2876550 w 4267200"/>
                <a:gd name="connsiteY15" fmla="*/ 1676400 h 2815103"/>
                <a:gd name="connsiteX16" fmla="*/ 2940050 w 4267200"/>
                <a:gd name="connsiteY16" fmla="*/ 1701800 h 2815103"/>
                <a:gd name="connsiteX17" fmla="*/ 3016250 w 4267200"/>
                <a:gd name="connsiteY17" fmla="*/ 1758950 h 2815103"/>
                <a:gd name="connsiteX18" fmla="*/ 3117850 w 4267200"/>
                <a:gd name="connsiteY18" fmla="*/ 1822450 h 2815103"/>
                <a:gd name="connsiteX19" fmla="*/ 3213100 w 4267200"/>
                <a:gd name="connsiteY19" fmla="*/ 1955800 h 2815103"/>
                <a:gd name="connsiteX20" fmla="*/ 3409950 w 4267200"/>
                <a:gd name="connsiteY20" fmla="*/ 2152650 h 2815103"/>
                <a:gd name="connsiteX21" fmla="*/ 3467100 w 4267200"/>
                <a:gd name="connsiteY21" fmla="*/ 2209800 h 2815103"/>
                <a:gd name="connsiteX22" fmla="*/ 3505200 w 4267200"/>
                <a:gd name="connsiteY22" fmla="*/ 2247900 h 2815103"/>
                <a:gd name="connsiteX23" fmla="*/ 3600450 w 4267200"/>
                <a:gd name="connsiteY23" fmla="*/ 2286000 h 2815103"/>
                <a:gd name="connsiteX24" fmla="*/ 3721100 w 4267200"/>
                <a:gd name="connsiteY24" fmla="*/ 2368550 h 2815103"/>
                <a:gd name="connsiteX25" fmla="*/ 3835400 w 4267200"/>
                <a:gd name="connsiteY25" fmla="*/ 2406650 h 2815103"/>
                <a:gd name="connsiteX26" fmla="*/ 3975100 w 4267200"/>
                <a:gd name="connsiteY26" fmla="*/ 2482850 h 2815103"/>
                <a:gd name="connsiteX27" fmla="*/ 4070350 w 4267200"/>
                <a:gd name="connsiteY27" fmla="*/ 2597150 h 2815103"/>
                <a:gd name="connsiteX28" fmla="*/ 4108450 w 4267200"/>
                <a:gd name="connsiteY28" fmla="*/ 2660650 h 2815103"/>
                <a:gd name="connsiteX29" fmla="*/ 4191000 w 4267200"/>
                <a:gd name="connsiteY29" fmla="*/ 2794000 h 2815103"/>
                <a:gd name="connsiteX30" fmla="*/ 4210050 w 4267200"/>
                <a:gd name="connsiteY30" fmla="*/ 2813050 h 2815103"/>
                <a:gd name="connsiteX31" fmla="*/ 4267200 w 4267200"/>
                <a:gd name="connsiteY31" fmla="*/ 2813050 h 2815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4267200" h="2815103">
                  <a:moveTo>
                    <a:pt x="0" y="0"/>
                  </a:moveTo>
                  <a:cubicBezTo>
                    <a:pt x="160441" y="13951"/>
                    <a:pt x="181173" y="5234"/>
                    <a:pt x="349250" y="76200"/>
                  </a:cubicBezTo>
                  <a:cubicBezTo>
                    <a:pt x="491898" y="136429"/>
                    <a:pt x="430210" y="221455"/>
                    <a:pt x="609600" y="311150"/>
                  </a:cubicBezTo>
                  <a:cubicBezTo>
                    <a:pt x="733715" y="373207"/>
                    <a:pt x="710239" y="355562"/>
                    <a:pt x="819150" y="431800"/>
                  </a:cubicBezTo>
                  <a:cubicBezTo>
                    <a:pt x="893734" y="484009"/>
                    <a:pt x="959372" y="551055"/>
                    <a:pt x="1041400" y="590550"/>
                  </a:cubicBezTo>
                  <a:lnTo>
                    <a:pt x="1212850" y="673100"/>
                  </a:lnTo>
                  <a:cubicBezTo>
                    <a:pt x="1283957" y="708653"/>
                    <a:pt x="1297756" y="730660"/>
                    <a:pt x="1377950" y="736600"/>
                  </a:cubicBezTo>
                  <a:cubicBezTo>
                    <a:pt x="1521630" y="747243"/>
                    <a:pt x="1665817" y="749300"/>
                    <a:pt x="1809750" y="755650"/>
                  </a:cubicBezTo>
                  <a:cubicBezTo>
                    <a:pt x="1856317" y="776817"/>
                    <a:pt x="1904798" y="794197"/>
                    <a:pt x="1949450" y="819150"/>
                  </a:cubicBezTo>
                  <a:cubicBezTo>
                    <a:pt x="2001586" y="848285"/>
                    <a:pt x="2091971" y="936271"/>
                    <a:pt x="2127250" y="971550"/>
                  </a:cubicBezTo>
                  <a:cubicBezTo>
                    <a:pt x="2166423" y="1010723"/>
                    <a:pt x="2207637" y="1048395"/>
                    <a:pt x="2241550" y="1092200"/>
                  </a:cubicBezTo>
                  <a:cubicBezTo>
                    <a:pt x="2258935" y="1114655"/>
                    <a:pt x="2265561" y="1143744"/>
                    <a:pt x="2279650" y="1168400"/>
                  </a:cubicBezTo>
                  <a:cubicBezTo>
                    <a:pt x="2385380" y="1353427"/>
                    <a:pt x="2232487" y="1047768"/>
                    <a:pt x="2362200" y="1327150"/>
                  </a:cubicBezTo>
                  <a:cubicBezTo>
                    <a:pt x="2369033" y="1341866"/>
                    <a:pt x="2418011" y="1445801"/>
                    <a:pt x="2438400" y="1460500"/>
                  </a:cubicBezTo>
                  <a:cubicBezTo>
                    <a:pt x="2512310" y="1513784"/>
                    <a:pt x="2586078" y="1574018"/>
                    <a:pt x="2673350" y="1600200"/>
                  </a:cubicBezTo>
                  <a:cubicBezTo>
                    <a:pt x="2880526" y="1662353"/>
                    <a:pt x="2726780" y="1608323"/>
                    <a:pt x="2876550" y="1676400"/>
                  </a:cubicBezTo>
                  <a:cubicBezTo>
                    <a:pt x="2897304" y="1685834"/>
                    <a:pt x="2920423" y="1690202"/>
                    <a:pt x="2940050" y="1701800"/>
                  </a:cubicBezTo>
                  <a:cubicBezTo>
                    <a:pt x="2967384" y="1717952"/>
                    <a:pt x="2989978" y="1741122"/>
                    <a:pt x="3016250" y="1758950"/>
                  </a:cubicBezTo>
                  <a:cubicBezTo>
                    <a:pt x="3049297" y="1781375"/>
                    <a:pt x="3083983" y="1801283"/>
                    <a:pt x="3117850" y="1822450"/>
                  </a:cubicBezTo>
                  <a:cubicBezTo>
                    <a:pt x="3142490" y="1859411"/>
                    <a:pt x="3185301" y="1925916"/>
                    <a:pt x="3213100" y="1955800"/>
                  </a:cubicBezTo>
                  <a:cubicBezTo>
                    <a:pt x="3276304" y="2023744"/>
                    <a:pt x="3344333" y="2087033"/>
                    <a:pt x="3409950" y="2152650"/>
                  </a:cubicBezTo>
                  <a:lnTo>
                    <a:pt x="3467100" y="2209800"/>
                  </a:lnTo>
                  <a:cubicBezTo>
                    <a:pt x="3479800" y="2222500"/>
                    <a:pt x="3488524" y="2241230"/>
                    <a:pt x="3505200" y="2247900"/>
                  </a:cubicBezTo>
                  <a:cubicBezTo>
                    <a:pt x="3536950" y="2260600"/>
                    <a:pt x="3570599" y="2269319"/>
                    <a:pt x="3600450" y="2286000"/>
                  </a:cubicBezTo>
                  <a:cubicBezTo>
                    <a:pt x="3642988" y="2309771"/>
                    <a:pt x="3677752" y="2346290"/>
                    <a:pt x="3721100" y="2368550"/>
                  </a:cubicBezTo>
                  <a:cubicBezTo>
                    <a:pt x="3756826" y="2386896"/>
                    <a:pt x="3799479" y="2388689"/>
                    <a:pt x="3835400" y="2406650"/>
                  </a:cubicBezTo>
                  <a:cubicBezTo>
                    <a:pt x="3877018" y="2427459"/>
                    <a:pt x="3946606" y="2461480"/>
                    <a:pt x="3975100" y="2482850"/>
                  </a:cubicBezTo>
                  <a:cubicBezTo>
                    <a:pt x="4059570" y="2546203"/>
                    <a:pt x="4035935" y="2535968"/>
                    <a:pt x="4070350" y="2597150"/>
                  </a:cubicBezTo>
                  <a:cubicBezTo>
                    <a:pt x="4082452" y="2618664"/>
                    <a:pt x="4096630" y="2638980"/>
                    <a:pt x="4108450" y="2660650"/>
                  </a:cubicBezTo>
                  <a:cubicBezTo>
                    <a:pt x="4160354" y="2755808"/>
                    <a:pt x="4126556" y="2716667"/>
                    <a:pt x="4191000" y="2794000"/>
                  </a:cubicBezTo>
                  <a:cubicBezTo>
                    <a:pt x="4196749" y="2800899"/>
                    <a:pt x="4201338" y="2810872"/>
                    <a:pt x="4210050" y="2813050"/>
                  </a:cubicBezTo>
                  <a:cubicBezTo>
                    <a:pt x="4228531" y="2817670"/>
                    <a:pt x="4248150" y="2813050"/>
                    <a:pt x="4267200" y="2813050"/>
                  </a:cubicBezTo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CA9BE8B6-630B-57EE-46BC-BB6C65F4AF11}"/>
                </a:ext>
              </a:extLst>
            </p:cNvPr>
            <p:cNvSpPr/>
            <p:nvPr/>
          </p:nvSpPr>
          <p:spPr>
            <a:xfrm rot="18229009">
              <a:off x="-541280" y="3816687"/>
              <a:ext cx="2459905" cy="559593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297341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0A5706A-E0B7-C57E-27F0-426B8158C741}"/>
              </a:ext>
            </a:extLst>
          </p:cNvPr>
          <p:cNvGrpSpPr/>
          <p:nvPr/>
        </p:nvGrpSpPr>
        <p:grpSpPr>
          <a:xfrm>
            <a:off x="7874126" y="-796698"/>
            <a:ext cx="5298066" cy="8451396"/>
            <a:chOff x="7855076" y="-763150"/>
            <a:chExt cx="5298066" cy="8451396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AF98FA5-9765-187E-39D9-B8CA3978C459}"/>
                </a:ext>
              </a:extLst>
            </p:cNvPr>
            <p:cNvGrpSpPr/>
            <p:nvPr/>
          </p:nvGrpSpPr>
          <p:grpSpPr>
            <a:xfrm rot="942693">
              <a:off x="10706496" y="103145"/>
              <a:ext cx="1770322" cy="1836655"/>
              <a:chOff x="10467311" y="239232"/>
              <a:chExt cx="1770322" cy="1836655"/>
            </a:xfrm>
          </p:grpSpPr>
          <p:pic>
            <p:nvPicPr>
              <p:cNvPr id="52" name="Graphic 51" descr="Tooth">
                <a:extLst>
                  <a:ext uri="{FF2B5EF4-FFF2-40B4-BE49-F238E27FC236}">
                    <a16:creationId xmlns:a16="http://schemas.microsoft.com/office/drawing/2014/main" id="{8DCBEB53-5348-9EC8-B1FF-B923042436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3" name="Graphic 52" descr="Toothbrush">
                <a:extLst>
                  <a:ext uri="{FF2B5EF4-FFF2-40B4-BE49-F238E27FC236}">
                    <a16:creationId xmlns:a16="http://schemas.microsoft.com/office/drawing/2014/main" id="{6541A170-DFBD-36D4-C46E-047EBD3BB1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4" name="Graphic 53" descr="Toothpaste">
                <a:extLst>
                  <a:ext uri="{FF2B5EF4-FFF2-40B4-BE49-F238E27FC236}">
                    <a16:creationId xmlns:a16="http://schemas.microsoft.com/office/drawing/2014/main" id="{F650E2FD-9892-D0F1-B6E2-FCEEA8EC3D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CDEDA25E-C723-216D-73B6-A48C965BF3EE}"/>
                </a:ext>
              </a:extLst>
            </p:cNvPr>
            <p:cNvGrpSpPr/>
            <p:nvPr/>
          </p:nvGrpSpPr>
          <p:grpSpPr>
            <a:xfrm rot="2044140">
              <a:off x="11105749" y="1615319"/>
              <a:ext cx="1770322" cy="1836655"/>
              <a:chOff x="10467311" y="239232"/>
              <a:chExt cx="1770322" cy="1836655"/>
            </a:xfrm>
          </p:grpSpPr>
          <p:pic>
            <p:nvPicPr>
              <p:cNvPr id="49" name="Graphic 48" descr="Tooth">
                <a:extLst>
                  <a:ext uri="{FF2B5EF4-FFF2-40B4-BE49-F238E27FC236}">
                    <a16:creationId xmlns:a16="http://schemas.microsoft.com/office/drawing/2014/main" id="{9A7D4111-688C-27E7-737A-16D3AA2BC79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0" name="Graphic 49" descr="Toothbrush">
                <a:extLst>
                  <a:ext uri="{FF2B5EF4-FFF2-40B4-BE49-F238E27FC236}">
                    <a16:creationId xmlns:a16="http://schemas.microsoft.com/office/drawing/2014/main" id="{67470358-E82C-9863-2C79-2486DDBA7B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1" name="Graphic 50" descr="Toothpaste">
                <a:extLst>
                  <a:ext uri="{FF2B5EF4-FFF2-40B4-BE49-F238E27FC236}">
                    <a16:creationId xmlns:a16="http://schemas.microsoft.com/office/drawing/2014/main" id="{5DF0ADC1-DF2F-106C-F5F3-15D313CE48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F9F4D2F-223F-2863-69B6-BF2C2673644D}"/>
                </a:ext>
              </a:extLst>
            </p:cNvPr>
            <p:cNvGrpSpPr/>
            <p:nvPr/>
          </p:nvGrpSpPr>
          <p:grpSpPr>
            <a:xfrm rot="18990372">
              <a:off x="9401207" y="1562900"/>
              <a:ext cx="1769062" cy="1750972"/>
              <a:chOff x="10468571" y="301112"/>
              <a:chExt cx="1769062" cy="1750972"/>
            </a:xfrm>
          </p:grpSpPr>
          <p:pic>
            <p:nvPicPr>
              <p:cNvPr id="46" name="Graphic 45" descr="Tooth">
                <a:extLst>
                  <a:ext uri="{FF2B5EF4-FFF2-40B4-BE49-F238E27FC236}">
                    <a16:creationId xmlns:a16="http://schemas.microsoft.com/office/drawing/2014/main" id="{AA2B2C3E-03D3-1B42-5108-892EBA1F04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0071" y="30111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7" name="Graphic 46" descr="Toothbrush">
                <a:extLst>
                  <a:ext uri="{FF2B5EF4-FFF2-40B4-BE49-F238E27FC236}">
                    <a16:creationId xmlns:a16="http://schemas.microsoft.com/office/drawing/2014/main" id="{8C014AA9-61F9-C671-7541-5B758D35F4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8" name="Graphic 47" descr="Toothpaste">
                <a:extLst>
                  <a:ext uri="{FF2B5EF4-FFF2-40B4-BE49-F238E27FC236}">
                    <a16:creationId xmlns:a16="http://schemas.microsoft.com/office/drawing/2014/main" id="{FC35623A-E756-6521-7B46-2EC77FE40B3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8571" y="1098131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13C5F8E3-FCED-CF9B-553A-7EF09780E3B9}"/>
                </a:ext>
              </a:extLst>
            </p:cNvPr>
            <p:cNvGrpSpPr/>
            <p:nvPr/>
          </p:nvGrpSpPr>
          <p:grpSpPr>
            <a:xfrm rot="1751566">
              <a:off x="10010704" y="3115043"/>
              <a:ext cx="1770322" cy="1836655"/>
              <a:chOff x="10467311" y="239232"/>
              <a:chExt cx="1770322" cy="1836655"/>
            </a:xfrm>
          </p:grpSpPr>
          <p:pic>
            <p:nvPicPr>
              <p:cNvPr id="43" name="Graphic 42" descr="Tooth">
                <a:extLst>
                  <a:ext uri="{FF2B5EF4-FFF2-40B4-BE49-F238E27FC236}">
                    <a16:creationId xmlns:a16="http://schemas.microsoft.com/office/drawing/2014/main" id="{F3403112-5A2B-33C8-BE83-C70D17B40B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4" name="Graphic 43" descr="Toothbrush">
                <a:extLst>
                  <a:ext uri="{FF2B5EF4-FFF2-40B4-BE49-F238E27FC236}">
                    <a16:creationId xmlns:a16="http://schemas.microsoft.com/office/drawing/2014/main" id="{F515448F-5F09-23CC-CD61-B38B2855B2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5" name="Graphic 44" descr="Toothpaste">
                <a:extLst>
                  <a:ext uri="{FF2B5EF4-FFF2-40B4-BE49-F238E27FC236}">
                    <a16:creationId xmlns:a16="http://schemas.microsoft.com/office/drawing/2014/main" id="{DF65A357-CE13-3F4A-7236-4E235D6BE6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2F10F0A-F71B-233F-C575-B3104C7100C9}"/>
                </a:ext>
              </a:extLst>
            </p:cNvPr>
            <p:cNvGrpSpPr/>
            <p:nvPr/>
          </p:nvGrpSpPr>
          <p:grpSpPr>
            <a:xfrm rot="18832007">
              <a:off x="9274137" y="4395999"/>
              <a:ext cx="1770322" cy="1836655"/>
              <a:chOff x="10467311" y="239232"/>
              <a:chExt cx="1770322" cy="1836655"/>
            </a:xfrm>
          </p:grpSpPr>
          <p:pic>
            <p:nvPicPr>
              <p:cNvPr id="40" name="Graphic 39" descr="Tooth">
                <a:extLst>
                  <a:ext uri="{FF2B5EF4-FFF2-40B4-BE49-F238E27FC236}">
                    <a16:creationId xmlns:a16="http://schemas.microsoft.com/office/drawing/2014/main" id="{488436E8-E331-7AB9-4DA6-CB76651BA6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1" name="Graphic 40" descr="Toothbrush">
                <a:extLst>
                  <a:ext uri="{FF2B5EF4-FFF2-40B4-BE49-F238E27FC236}">
                    <a16:creationId xmlns:a16="http://schemas.microsoft.com/office/drawing/2014/main" id="{271BEC19-860B-A183-B7D8-65BE5FA57C0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2" name="Graphic 41" descr="Toothpaste">
                <a:extLst>
                  <a:ext uri="{FF2B5EF4-FFF2-40B4-BE49-F238E27FC236}">
                    <a16:creationId xmlns:a16="http://schemas.microsoft.com/office/drawing/2014/main" id="{E7B14A92-E2FA-097C-8761-264FEFD0D0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38A7AD4-1AE9-C1B2-4EA5-B734D7B8F7E7}"/>
                </a:ext>
              </a:extLst>
            </p:cNvPr>
            <p:cNvGrpSpPr/>
            <p:nvPr/>
          </p:nvGrpSpPr>
          <p:grpSpPr>
            <a:xfrm rot="1408134">
              <a:off x="9128104" y="-10075"/>
              <a:ext cx="1770322" cy="1836655"/>
              <a:chOff x="10467311" y="239232"/>
              <a:chExt cx="1770322" cy="1836655"/>
            </a:xfrm>
          </p:grpSpPr>
          <p:pic>
            <p:nvPicPr>
              <p:cNvPr id="37" name="Graphic 36" descr="Tooth">
                <a:extLst>
                  <a:ext uri="{FF2B5EF4-FFF2-40B4-BE49-F238E27FC236}">
                    <a16:creationId xmlns:a16="http://schemas.microsoft.com/office/drawing/2014/main" id="{FD1F05AB-3432-5FD4-7B21-461B69BB80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8" name="Graphic 37" descr="Toothbrush">
                <a:extLst>
                  <a:ext uri="{FF2B5EF4-FFF2-40B4-BE49-F238E27FC236}">
                    <a16:creationId xmlns:a16="http://schemas.microsoft.com/office/drawing/2014/main" id="{1D4D7992-EDE9-1F5B-C53C-8BFAEFA26A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9" name="Graphic 38" descr="Toothpaste">
                <a:extLst>
                  <a:ext uri="{FF2B5EF4-FFF2-40B4-BE49-F238E27FC236}">
                    <a16:creationId xmlns:a16="http://schemas.microsoft.com/office/drawing/2014/main" id="{6AF65E66-12EF-15E7-7392-1FBBE4AF71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86DB79B-581E-2A5B-2804-FB10E1E896AB}"/>
                </a:ext>
              </a:extLst>
            </p:cNvPr>
            <p:cNvGrpSpPr/>
            <p:nvPr/>
          </p:nvGrpSpPr>
          <p:grpSpPr>
            <a:xfrm rot="2539023">
              <a:off x="11325863" y="2904144"/>
              <a:ext cx="1827279" cy="1816741"/>
              <a:chOff x="10467311" y="239232"/>
              <a:chExt cx="1770322" cy="1836655"/>
            </a:xfrm>
          </p:grpSpPr>
          <p:pic>
            <p:nvPicPr>
              <p:cNvPr id="34" name="Graphic 33" descr="Tooth">
                <a:extLst>
                  <a:ext uri="{FF2B5EF4-FFF2-40B4-BE49-F238E27FC236}">
                    <a16:creationId xmlns:a16="http://schemas.microsoft.com/office/drawing/2014/main" id="{35946B87-4060-681D-8679-585FAB51CD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5" name="Graphic 34" descr="Toothbrush">
                <a:extLst>
                  <a:ext uri="{FF2B5EF4-FFF2-40B4-BE49-F238E27FC236}">
                    <a16:creationId xmlns:a16="http://schemas.microsoft.com/office/drawing/2014/main" id="{180A2D2B-E3FD-817D-FD14-931C691173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6" name="Graphic 35" descr="Toothpaste">
                <a:extLst>
                  <a:ext uri="{FF2B5EF4-FFF2-40B4-BE49-F238E27FC236}">
                    <a16:creationId xmlns:a16="http://schemas.microsoft.com/office/drawing/2014/main" id="{EC4B7567-BFFE-0F01-5D19-290D0F5A4A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16D4A3E-986D-3ACC-B9D8-469BCBBEF1E7}"/>
                </a:ext>
              </a:extLst>
            </p:cNvPr>
            <p:cNvGrpSpPr/>
            <p:nvPr/>
          </p:nvGrpSpPr>
          <p:grpSpPr>
            <a:xfrm rot="1783709">
              <a:off x="10856861" y="4382299"/>
              <a:ext cx="1770322" cy="1836655"/>
              <a:chOff x="10467311" y="239232"/>
              <a:chExt cx="1770322" cy="1836655"/>
            </a:xfrm>
          </p:grpSpPr>
          <p:pic>
            <p:nvPicPr>
              <p:cNvPr id="31" name="Graphic 30" descr="Tooth">
                <a:extLst>
                  <a:ext uri="{FF2B5EF4-FFF2-40B4-BE49-F238E27FC236}">
                    <a16:creationId xmlns:a16="http://schemas.microsoft.com/office/drawing/2014/main" id="{EB47B750-54C0-BF77-E4E9-982F635699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2" name="Graphic 31" descr="Toothbrush">
                <a:extLst>
                  <a:ext uri="{FF2B5EF4-FFF2-40B4-BE49-F238E27FC236}">
                    <a16:creationId xmlns:a16="http://schemas.microsoft.com/office/drawing/2014/main" id="{633608B7-E6C1-B7F6-E0A1-D247D43634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3" name="Graphic 32" descr="Toothpaste">
                <a:extLst>
                  <a:ext uri="{FF2B5EF4-FFF2-40B4-BE49-F238E27FC236}">
                    <a16:creationId xmlns:a16="http://schemas.microsoft.com/office/drawing/2014/main" id="{5993D6D2-56BC-5C08-5762-107E748A3F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83FA39A-84BE-D4DE-2ED7-173CA6176FE6}"/>
                </a:ext>
              </a:extLst>
            </p:cNvPr>
            <p:cNvGrpSpPr/>
            <p:nvPr/>
          </p:nvGrpSpPr>
          <p:grpSpPr>
            <a:xfrm rot="19175669">
              <a:off x="8892268" y="5851591"/>
              <a:ext cx="1770322" cy="1836655"/>
              <a:chOff x="10467311" y="239232"/>
              <a:chExt cx="1770322" cy="1836655"/>
            </a:xfrm>
          </p:grpSpPr>
          <p:pic>
            <p:nvPicPr>
              <p:cNvPr id="28" name="Graphic 27" descr="Tooth">
                <a:extLst>
                  <a:ext uri="{FF2B5EF4-FFF2-40B4-BE49-F238E27FC236}">
                    <a16:creationId xmlns:a16="http://schemas.microsoft.com/office/drawing/2014/main" id="{9AC8E805-E440-5620-FB5C-13780A9F35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9" name="Graphic 28" descr="Toothbrush">
                <a:extLst>
                  <a:ext uri="{FF2B5EF4-FFF2-40B4-BE49-F238E27FC236}">
                    <a16:creationId xmlns:a16="http://schemas.microsoft.com/office/drawing/2014/main" id="{B7F65974-4091-9892-9CF2-F938EDC0F26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0" name="Graphic 29" descr="Toothpaste">
                <a:extLst>
                  <a:ext uri="{FF2B5EF4-FFF2-40B4-BE49-F238E27FC236}">
                    <a16:creationId xmlns:a16="http://schemas.microsoft.com/office/drawing/2014/main" id="{027CE50C-4FF7-3234-4724-A4AF767C8A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44CE7C9-94B1-F8A8-B39B-26FFEE7DCFA9}"/>
                </a:ext>
              </a:extLst>
            </p:cNvPr>
            <p:cNvGrpSpPr/>
            <p:nvPr/>
          </p:nvGrpSpPr>
          <p:grpSpPr>
            <a:xfrm rot="19256171">
              <a:off x="10482523" y="5849397"/>
              <a:ext cx="1770322" cy="1836655"/>
              <a:chOff x="10467311" y="239232"/>
              <a:chExt cx="1770322" cy="1836655"/>
            </a:xfrm>
          </p:grpSpPr>
          <p:pic>
            <p:nvPicPr>
              <p:cNvPr id="25" name="Graphic 24" descr="Tooth">
                <a:extLst>
                  <a:ext uri="{FF2B5EF4-FFF2-40B4-BE49-F238E27FC236}">
                    <a16:creationId xmlns:a16="http://schemas.microsoft.com/office/drawing/2014/main" id="{82B797AD-4364-D50B-5108-48F4644BC4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6" name="Graphic 25" descr="Toothbrush">
                <a:extLst>
                  <a:ext uri="{FF2B5EF4-FFF2-40B4-BE49-F238E27FC236}">
                    <a16:creationId xmlns:a16="http://schemas.microsoft.com/office/drawing/2014/main" id="{A0D4A5A7-4744-4C70-F00F-6AF461FD40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7" name="Graphic 26" descr="Toothpaste">
                <a:extLst>
                  <a:ext uri="{FF2B5EF4-FFF2-40B4-BE49-F238E27FC236}">
                    <a16:creationId xmlns:a16="http://schemas.microsoft.com/office/drawing/2014/main" id="{5EEA8012-D7EA-B34B-B0F4-2ADE2ADC00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1A62E6B1-2E9F-9F07-7715-6F353E346D6C}"/>
                </a:ext>
              </a:extLst>
            </p:cNvPr>
            <p:cNvGrpSpPr/>
            <p:nvPr/>
          </p:nvGrpSpPr>
          <p:grpSpPr>
            <a:xfrm rot="18995514">
              <a:off x="8353031" y="2675146"/>
              <a:ext cx="1770322" cy="1836655"/>
              <a:chOff x="10467311" y="239232"/>
              <a:chExt cx="1770322" cy="1836655"/>
            </a:xfrm>
          </p:grpSpPr>
          <p:pic>
            <p:nvPicPr>
              <p:cNvPr id="22" name="Graphic 21" descr="Tooth">
                <a:extLst>
                  <a:ext uri="{FF2B5EF4-FFF2-40B4-BE49-F238E27FC236}">
                    <a16:creationId xmlns:a16="http://schemas.microsoft.com/office/drawing/2014/main" id="{7CA41E7D-14B4-BF20-A4F3-A336B566E2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3" name="Graphic 22" descr="Toothbrush">
                <a:extLst>
                  <a:ext uri="{FF2B5EF4-FFF2-40B4-BE49-F238E27FC236}">
                    <a16:creationId xmlns:a16="http://schemas.microsoft.com/office/drawing/2014/main" id="{5ACA4CDD-7B9E-6ED6-8250-C0565275D1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4" name="Graphic 23" descr="Toothpaste">
                <a:extLst>
                  <a:ext uri="{FF2B5EF4-FFF2-40B4-BE49-F238E27FC236}">
                    <a16:creationId xmlns:a16="http://schemas.microsoft.com/office/drawing/2014/main" id="{1625B3AE-601B-9C70-C350-1E7909895D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FAD9FF3-66F1-10C5-B71C-77787EB5438D}"/>
                </a:ext>
              </a:extLst>
            </p:cNvPr>
            <p:cNvGrpSpPr/>
            <p:nvPr/>
          </p:nvGrpSpPr>
          <p:grpSpPr>
            <a:xfrm rot="19879680">
              <a:off x="7855076" y="921460"/>
              <a:ext cx="1770322" cy="1836655"/>
              <a:chOff x="10467311" y="239232"/>
              <a:chExt cx="1770322" cy="1836655"/>
            </a:xfrm>
          </p:grpSpPr>
          <p:pic>
            <p:nvPicPr>
              <p:cNvPr id="19" name="Graphic 18" descr="Tooth">
                <a:extLst>
                  <a:ext uri="{FF2B5EF4-FFF2-40B4-BE49-F238E27FC236}">
                    <a16:creationId xmlns:a16="http://schemas.microsoft.com/office/drawing/2014/main" id="{3E1DA3A5-AB93-96D9-B9D3-6ED025F76B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0" name="Graphic 19" descr="Toothbrush">
                <a:extLst>
                  <a:ext uri="{FF2B5EF4-FFF2-40B4-BE49-F238E27FC236}">
                    <a16:creationId xmlns:a16="http://schemas.microsoft.com/office/drawing/2014/main" id="{03B73C85-09CC-DB0E-666F-AE709C1411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1" name="Graphic 20" descr="Toothpaste">
                <a:extLst>
                  <a:ext uri="{FF2B5EF4-FFF2-40B4-BE49-F238E27FC236}">
                    <a16:creationId xmlns:a16="http://schemas.microsoft.com/office/drawing/2014/main" id="{9E84E104-7F6A-9F0B-2D08-FEC028EA67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A66D4923-4018-B581-38B8-E2C08A3BF9F4}"/>
                </a:ext>
              </a:extLst>
            </p:cNvPr>
            <p:cNvGrpSpPr/>
            <p:nvPr/>
          </p:nvGrpSpPr>
          <p:grpSpPr>
            <a:xfrm rot="19663945">
              <a:off x="7898801" y="-763150"/>
              <a:ext cx="1770322" cy="1836655"/>
              <a:chOff x="10467311" y="239232"/>
              <a:chExt cx="1770322" cy="1836655"/>
            </a:xfrm>
          </p:grpSpPr>
          <p:pic>
            <p:nvPicPr>
              <p:cNvPr id="16" name="Graphic 15" descr="Tooth">
                <a:extLst>
                  <a:ext uri="{FF2B5EF4-FFF2-40B4-BE49-F238E27FC236}">
                    <a16:creationId xmlns:a16="http://schemas.microsoft.com/office/drawing/2014/main" id="{9DF582C1-C323-EF20-97EB-6388FEA807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7" name="Graphic 16" descr="Toothbrush">
                <a:extLst>
                  <a:ext uri="{FF2B5EF4-FFF2-40B4-BE49-F238E27FC236}">
                    <a16:creationId xmlns:a16="http://schemas.microsoft.com/office/drawing/2014/main" id="{18F54C4D-5705-F481-C727-B396BA3E2B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18" name="Graphic 17" descr="Toothpaste">
                <a:extLst>
                  <a:ext uri="{FF2B5EF4-FFF2-40B4-BE49-F238E27FC236}">
                    <a16:creationId xmlns:a16="http://schemas.microsoft.com/office/drawing/2014/main" id="{C7ACAE75-7465-973B-D35C-6C7BB2AC9B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602F0E32-B0C7-C6A0-622D-C0F67A0362E7}"/>
              </a:ext>
            </a:extLst>
          </p:cNvPr>
          <p:cNvSpPr txBox="1"/>
          <p:nvPr/>
        </p:nvSpPr>
        <p:spPr>
          <a:xfrm>
            <a:off x="654050" y="696539"/>
            <a:ext cx="693715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Remember, oral hygiene is very serious, it can cause life changing effects, its your decision whether you want it to be a </a:t>
            </a:r>
            <a:r>
              <a:rPr lang="en-US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positive</a:t>
            </a:r>
            <a:r>
              <a:rPr lang="en-US" sz="3200" dirty="0"/>
              <a:t> change or a </a:t>
            </a:r>
            <a:r>
              <a:rPr lang="en-US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negative</a:t>
            </a:r>
            <a:r>
              <a:rPr lang="en-US" sz="3200" dirty="0"/>
              <a:t> way. We advise you to take care of you teeth. They are 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sensitive, fragile, and permanent  </a:t>
            </a:r>
            <a:r>
              <a:rPr lang="en-US" sz="3200" dirty="0"/>
              <a:t>, as proof to you, we would like to inform you about some actions we spotted in public that can effect the wellness of oral hygiene!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D4ED90C9-F407-D3C7-D9DA-7768A9164EE8}"/>
              </a:ext>
            </a:extLst>
          </p:cNvPr>
          <p:cNvGrpSpPr/>
          <p:nvPr/>
        </p:nvGrpSpPr>
        <p:grpSpPr>
          <a:xfrm>
            <a:off x="-1200752" y="-923088"/>
            <a:ext cx="3612911" cy="2019300"/>
            <a:chOff x="-888761" y="-647700"/>
            <a:chExt cx="3612911" cy="2019300"/>
          </a:xfrm>
        </p:grpSpPr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BE5DD1DE-629A-FB94-FB0D-5F8F221A219F}"/>
                </a:ext>
              </a:extLst>
            </p:cNvPr>
            <p:cNvSpPr/>
            <p:nvPr/>
          </p:nvSpPr>
          <p:spPr>
            <a:xfrm>
              <a:off x="-508000" y="-647700"/>
              <a:ext cx="3232150" cy="2019300"/>
            </a:xfrm>
            <a:custGeom>
              <a:avLst/>
              <a:gdLst>
                <a:gd name="connsiteX0" fmla="*/ 0 w 3232150"/>
                <a:gd name="connsiteY0" fmla="*/ 1574800 h 2019300"/>
                <a:gd name="connsiteX1" fmla="*/ 82550 w 3232150"/>
                <a:gd name="connsiteY1" fmla="*/ 1701800 h 2019300"/>
                <a:gd name="connsiteX2" fmla="*/ 247650 w 3232150"/>
                <a:gd name="connsiteY2" fmla="*/ 1822450 h 2019300"/>
                <a:gd name="connsiteX3" fmla="*/ 463550 w 3232150"/>
                <a:gd name="connsiteY3" fmla="*/ 1943100 h 2019300"/>
                <a:gd name="connsiteX4" fmla="*/ 603250 w 3232150"/>
                <a:gd name="connsiteY4" fmla="*/ 1981200 h 2019300"/>
                <a:gd name="connsiteX5" fmla="*/ 698500 w 3232150"/>
                <a:gd name="connsiteY5" fmla="*/ 2019300 h 2019300"/>
                <a:gd name="connsiteX6" fmla="*/ 857250 w 3232150"/>
                <a:gd name="connsiteY6" fmla="*/ 1949450 h 2019300"/>
                <a:gd name="connsiteX7" fmla="*/ 1009650 w 3232150"/>
                <a:gd name="connsiteY7" fmla="*/ 1790700 h 2019300"/>
                <a:gd name="connsiteX8" fmla="*/ 1092200 w 3232150"/>
                <a:gd name="connsiteY8" fmla="*/ 1714500 h 2019300"/>
                <a:gd name="connsiteX9" fmla="*/ 1130300 w 3232150"/>
                <a:gd name="connsiteY9" fmla="*/ 1657350 h 2019300"/>
                <a:gd name="connsiteX10" fmla="*/ 1327150 w 3232150"/>
                <a:gd name="connsiteY10" fmla="*/ 1479550 h 2019300"/>
                <a:gd name="connsiteX11" fmla="*/ 1409700 w 3232150"/>
                <a:gd name="connsiteY11" fmla="*/ 1441450 h 2019300"/>
                <a:gd name="connsiteX12" fmla="*/ 1562100 w 3232150"/>
                <a:gd name="connsiteY12" fmla="*/ 1454150 h 2019300"/>
                <a:gd name="connsiteX13" fmla="*/ 1638300 w 3232150"/>
                <a:gd name="connsiteY13" fmla="*/ 1492250 h 2019300"/>
                <a:gd name="connsiteX14" fmla="*/ 1739900 w 3232150"/>
                <a:gd name="connsiteY14" fmla="*/ 1530350 h 2019300"/>
                <a:gd name="connsiteX15" fmla="*/ 1835150 w 3232150"/>
                <a:gd name="connsiteY15" fmla="*/ 1517650 h 2019300"/>
                <a:gd name="connsiteX16" fmla="*/ 2032000 w 3232150"/>
                <a:gd name="connsiteY16" fmla="*/ 1397000 h 2019300"/>
                <a:gd name="connsiteX17" fmla="*/ 2209800 w 3232150"/>
                <a:gd name="connsiteY17" fmla="*/ 1206500 h 2019300"/>
                <a:gd name="connsiteX18" fmla="*/ 2273300 w 3232150"/>
                <a:gd name="connsiteY18" fmla="*/ 1085850 h 2019300"/>
                <a:gd name="connsiteX19" fmla="*/ 2330450 w 3232150"/>
                <a:gd name="connsiteY19" fmla="*/ 927100 h 2019300"/>
                <a:gd name="connsiteX20" fmla="*/ 2406650 w 3232150"/>
                <a:gd name="connsiteY20" fmla="*/ 768350 h 2019300"/>
                <a:gd name="connsiteX21" fmla="*/ 2508250 w 3232150"/>
                <a:gd name="connsiteY21" fmla="*/ 730250 h 2019300"/>
                <a:gd name="connsiteX22" fmla="*/ 2603500 w 3232150"/>
                <a:gd name="connsiteY22" fmla="*/ 692150 h 2019300"/>
                <a:gd name="connsiteX23" fmla="*/ 2800350 w 3232150"/>
                <a:gd name="connsiteY23" fmla="*/ 615950 h 2019300"/>
                <a:gd name="connsiteX24" fmla="*/ 2914650 w 3232150"/>
                <a:gd name="connsiteY24" fmla="*/ 539750 h 2019300"/>
                <a:gd name="connsiteX25" fmla="*/ 2971800 w 3232150"/>
                <a:gd name="connsiteY25" fmla="*/ 476250 h 2019300"/>
                <a:gd name="connsiteX26" fmla="*/ 3028950 w 3232150"/>
                <a:gd name="connsiteY26" fmla="*/ 419100 h 2019300"/>
                <a:gd name="connsiteX27" fmla="*/ 3092450 w 3232150"/>
                <a:gd name="connsiteY27" fmla="*/ 342900 h 2019300"/>
                <a:gd name="connsiteX28" fmla="*/ 3187700 w 3232150"/>
                <a:gd name="connsiteY28" fmla="*/ 101600 h 2019300"/>
                <a:gd name="connsiteX29" fmla="*/ 3232150 w 3232150"/>
                <a:gd name="connsiteY29" fmla="*/ 0 h 201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232150" h="2019300">
                  <a:moveTo>
                    <a:pt x="0" y="1574800"/>
                  </a:moveTo>
                  <a:cubicBezTo>
                    <a:pt x="27517" y="1617133"/>
                    <a:pt x="46848" y="1666098"/>
                    <a:pt x="82550" y="1701800"/>
                  </a:cubicBezTo>
                  <a:cubicBezTo>
                    <a:pt x="130748" y="1749998"/>
                    <a:pt x="190936" y="1784641"/>
                    <a:pt x="247650" y="1822450"/>
                  </a:cubicBezTo>
                  <a:cubicBezTo>
                    <a:pt x="288385" y="1849607"/>
                    <a:pt x="403766" y="1917478"/>
                    <a:pt x="463550" y="1943100"/>
                  </a:cubicBezTo>
                  <a:cubicBezTo>
                    <a:pt x="534317" y="1973429"/>
                    <a:pt x="519660" y="1954332"/>
                    <a:pt x="603250" y="1981200"/>
                  </a:cubicBezTo>
                  <a:cubicBezTo>
                    <a:pt x="635805" y="1991664"/>
                    <a:pt x="666750" y="2006600"/>
                    <a:pt x="698500" y="2019300"/>
                  </a:cubicBezTo>
                  <a:cubicBezTo>
                    <a:pt x="751417" y="1996017"/>
                    <a:pt x="810660" y="1983679"/>
                    <a:pt x="857250" y="1949450"/>
                  </a:cubicBezTo>
                  <a:cubicBezTo>
                    <a:pt x="916365" y="1906019"/>
                    <a:pt x="955749" y="1840455"/>
                    <a:pt x="1009650" y="1790700"/>
                  </a:cubicBezTo>
                  <a:cubicBezTo>
                    <a:pt x="1037167" y="1765300"/>
                    <a:pt x="1067076" y="1742269"/>
                    <a:pt x="1092200" y="1714500"/>
                  </a:cubicBezTo>
                  <a:cubicBezTo>
                    <a:pt x="1107561" y="1697522"/>
                    <a:pt x="1115089" y="1674462"/>
                    <a:pt x="1130300" y="1657350"/>
                  </a:cubicBezTo>
                  <a:cubicBezTo>
                    <a:pt x="1176401" y="1605486"/>
                    <a:pt x="1261649" y="1519858"/>
                    <a:pt x="1327150" y="1479550"/>
                  </a:cubicBezTo>
                  <a:cubicBezTo>
                    <a:pt x="1352960" y="1463667"/>
                    <a:pt x="1382183" y="1454150"/>
                    <a:pt x="1409700" y="1441450"/>
                  </a:cubicBezTo>
                  <a:cubicBezTo>
                    <a:pt x="1460500" y="1445683"/>
                    <a:pt x="1512338" y="1443092"/>
                    <a:pt x="1562100" y="1454150"/>
                  </a:cubicBezTo>
                  <a:cubicBezTo>
                    <a:pt x="1589822" y="1460310"/>
                    <a:pt x="1612198" y="1481063"/>
                    <a:pt x="1638300" y="1492250"/>
                  </a:cubicBezTo>
                  <a:cubicBezTo>
                    <a:pt x="1671545" y="1506498"/>
                    <a:pt x="1706033" y="1517650"/>
                    <a:pt x="1739900" y="1530350"/>
                  </a:cubicBezTo>
                  <a:cubicBezTo>
                    <a:pt x="1771650" y="1526117"/>
                    <a:pt x="1804439" y="1526750"/>
                    <a:pt x="1835150" y="1517650"/>
                  </a:cubicBezTo>
                  <a:cubicBezTo>
                    <a:pt x="1887190" y="1502231"/>
                    <a:pt x="2004159" y="1419273"/>
                    <a:pt x="2032000" y="1397000"/>
                  </a:cubicBezTo>
                  <a:cubicBezTo>
                    <a:pt x="2091447" y="1349442"/>
                    <a:pt x="2167502" y="1271870"/>
                    <a:pt x="2209800" y="1206500"/>
                  </a:cubicBezTo>
                  <a:cubicBezTo>
                    <a:pt x="2234489" y="1168344"/>
                    <a:pt x="2252133" y="1126067"/>
                    <a:pt x="2273300" y="1085850"/>
                  </a:cubicBezTo>
                  <a:cubicBezTo>
                    <a:pt x="2317514" y="850044"/>
                    <a:pt x="2259320" y="1087142"/>
                    <a:pt x="2330450" y="927100"/>
                  </a:cubicBezTo>
                  <a:cubicBezTo>
                    <a:pt x="2367053" y="844742"/>
                    <a:pt x="2346139" y="818775"/>
                    <a:pt x="2406650" y="768350"/>
                  </a:cubicBezTo>
                  <a:cubicBezTo>
                    <a:pt x="2430045" y="748854"/>
                    <a:pt x="2484798" y="738693"/>
                    <a:pt x="2508250" y="730250"/>
                  </a:cubicBezTo>
                  <a:cubicBezTo>
                    <a:pt x="2540424" y="718667"/>
                    <a:pt x="2571363" y="703836"/>
                    <a:pt x="2603500" y="692150"/>
                  </a:cubicBezTo>
                  <a:cubicBezTo>
                    <a:pt x="2679963" y="664345"/>
                    <a:pt x="2731584" y="655879"/>
                    <a:pt x="2800350" y="615950"/>
                  </a:cubicBezTo>
                  <a:cubicBezTo>
                    <a:pt x="2839949" y="592957"/>
                    <a:pt x="2884018" y="573786"/>
                    <a:pt x="2914650" y="539750"/>
                  </a:cubicBezTo>
                  <a:cubicBezTo>
                    <a:pt x="2933700" y="518583"/>
                    <a:pt x="2952215" y="496923"/>
                    <a:pt x="2971800" y="476250"/>
                  </a:cubicBezTo>
                  <a:cubicBezTo>
                    <a:pt x="2990328" y="456692"/>
                    <a:pt x="3010875" y="439078"/>
                    <a:pt x="3028950" y="419100"/>
                  </a:cubicBezTo>
                  <a:cubicBezTo>
                    <a:pt x="3051133" y="394582"/>
                    <a:pt x="3071283" y="368300"/>
                    <a:pt x="3092450" y="342900"/>
                  </a:cubicBezTo>
                  <a:cubicBezTo>
                    <a:pt x="3124200" y="262467"/>
                    <a:pt x="3153040" y="180823"/>
                    <a:pt x="3187700" y="101600"/>
                  </a:cubicBezTo>
                  <a:lnTo>
                    <a:pt x="3232150" y="0"/>
                  </a:ln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213AA643-89D6-44C3-77F3-44D6CB428593}"/>
                </a:ext>
              </a:extLst>
            </p:cNvPr>
            <p:cNvSpPr/>
            <p:nvPr/>
          </p:nvSpPr>
          <p:spPr>
            <a:xfrm rot="20042102">
              <a:off x="-888761" y="-311149"/>
              <a:ext cx="2624984" cy="8512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74A2E891-1EED-D61D-278A-D311BA8FC8E6}"/>
              </a:ext>
            </a:extLst>
          </p:cNvPr>
          <p:cNvGrpSpPr/>
          <p:nvPr/>
        </p:nvGrpSpPr>
        <p:grpSpPr>
          <a:xfrm>
            <a:off x="-2478850" y="5027725"/>
            <a:ext cx="5779596" cy="3501208"/>
            <a:chOff x="-2109296" y="4343400"/>
            <a:chExt cx="5779596" cy="3501208"/>
          </a:xfrm>
        </p:grpSpPr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608FC5AC-FABE-9D03-B9E5-7EEFD5E49328}"/>
                </a:ext>
              </a:extLst>
            </p:cNvPr>
            <p:cNvSpPr/>
            <p:nvPr/>
          </p:nvSpPr>
          <p:spPr>
            <a:xfrm>
              <a:off x="-596900" y="4343400"/>
              <a:ext cx="4267200" cy="2815103"/>
            </a:xfrm>
            <a:custGeom>
              <a:avLst/>
              <a:gdLst>
                <a:gd name="connsiteX0" fmla="*/ 0 w 4267200"/>
                <a:gd name="connsiteY0" fmla="*/ 0 h 2815103"/>
                <a:gd name="connsiteX1" fmla="*/ 349250 w 4267200"/>
                <a:gd name="connsiteY1" fmla="*/ 76200 h 2815103"/>
                <a:gd name="connsiteX2" fmla="*/ 609600 w 4267200"/>
                <a:gd name="connsiteY2" fmla="*/ 311150 h 2815103"/>
                <a:gd name="connsiteX3" fmla="*/ 819150 w 4267200"/>
                <a:gd name="connsiteY3" fmla="*/ 431800 h 2815103"/>
                <a:gd name="connsiteX4" fmla="*/ 1041400 w 4267200"/>
                <a:gd name="connsiteY4" fmla="*/ 590550 h 2815103"/>
                <a:gd name="connsiteX5" fmla="*/ 1212850 w 4267200"/>
                <a:gd name="connsiteY5" fmla="*/ 673100 h 2815103"/>
                <a:gd name="connsiteX6" fmla="*/ 1377950 w 4267200"/>
                <a:gd name="connsiteY6" fmla="*/ 736600 h 2815103"/>
                <a:gd name="connsiteX7" fmla="*/ 1809750 w 4267200"/>
                <a:gd name="connsiteY7" fmla="*/ 755650 h 2815103"/>
                <a:gd name="connsiteX8" fmla="*/ 1949450 w 4267200"/>
                <a:gd name="connsiteY8" fmla="*/ 819150 h 2815103"/>
                <a:gd name="connsiteX9" fmla="*/ 2127250 w 4267200"/>
                <a:gd name="connsiteY9" fmla="*/ 971550 h 2815103"/>
                <a:gd name="connsiteX10" fmla="*/ 2241550 w 4267200"/>
                <a:gd name="connsiteY10" fmla="*/ 1092200 h 2815103"/>
                <a:gd name="connsiteX11" fmla="*/ 2279650 w 4267200"/>
                <a:gd name="connsiteY11" fmla="*/ 1168400 h 2815103"/>
                <a:gd name="connsiteX12" fmla="*/ 2362200 w 4267200"/>
                <a:gd name="connsiteY12" fmla="*/ 1327150 h 2815103"/>
                <a:gd name="connsiteX13" fmla="*/ 2438400 w 4267200"/>
                <a:gd name="connsiteY13" fmla="*/ 1460500 h 2815103"/>
                <a:gd name="connsiteX14" fmla="*/ 2673350 w 4267200"/>
                <a:gd name="connsiteY14" fmla="*/ 1600200 h 2815103"/>
                <a:gd name="connsiteX15" fmla="*/ 2876550 w 4267200"/>
                <a:gd name="connsiteY15" fmla="*/ 1676400 h 2815103"/>
                <a:gd name="connsiteX16" fmla="*/ 2940050 w 4267200"/>
                <a:gd name="connsiteY16" fmla="*/ 1701800 h 2815103"/>
                <a:gd name="connsiteX17" fmla="*/ 3016250 w 4267200"/>
                <a:gd name="connsiteY17" fmla="*/ 1758950 h 2815103"/>
                <a:gd name="connsiteX18" fmla="*/ 3117850 w 4267200"/>
                <a:gd name="connsiteY18" fmla="*/ 1822450 h 2815103"/>
                <a:gd name="connsiteX19" fmla="*/ 3213100 w 4267200"/>
                <a:gd name="connsiteY19" fmla="*/ 1955800 h 2815103"/>
                <a:gd name="connsiteX20" fmla="*/ 3409950 w 4267200"/>
                <a:gd name="connsiteY20" fmla="*/ 2152650 h 2815103"/>
                <a:gd name="connsiteX21" fmla="*/ 3467100 w 4267200"/>
                <a:gd name="connsiteY21" fmla="*/ 2209800 h 2815103"/>
                <a:gd name="connsiteX22" fmla="*/ 3505200 w 4267200"/>
                <a:gd name="connsiteY22" fmla="*/ 2247900 h 2815103"/>
                <a:gd name="connsiteX23" fmla="*/ 3600450 w 4267200"/>
                <a:gd name="connsiteY23" fmla="*/ 2286000 h 2815103"/>
                <a:gd name="connsiteX24" fmla="*/ 3721100 w 4267200"/>
                <a:gd name="connsiteY24" fmla="*/ 2368550 h 2815103"/>
                <a:gd name="connsiteX25" fmla="*/ 3835400 w 4267200"/>
                <a:gd name="connsiteY25" fmla="*/ 2406650 h 2815103"/>
                <a:gd name="connsiteX26" fmla="*/ 3975100 w 4267200"/>
                <a:gd name="connsiteY26" fmla="*/ 2482850 h 2815103"/>
                <a:gd name="connsiteX27" fmla="*/ 4070350 w 4267200"/>
                <a:gd name="connsiteY27" fmla="*/ 2597150 h 2815103"/>
                <a:gd name="connsiteX28" fmla="*/ 4108450 w 4267200"/>
                <a:gd name="connsiteY28" fmla="*/ 2660650 h 2815103"/>
                <a:gd name="connsiteX29" fmla="*/ 4191000 w 4267200"/>
                <a:gd name="connsiteY29" fmla="*/ 2794000 h 2815103"/>
                <a:gd name="connsiteX30" fmla="*/ 4210050 w 4267200"/>
                <a:gd name="connsiteY30" fmla="*/ 2813050 h 2815103"/>
                <a:gd name="connsiteX31" fmla="*/ 4267200 w 4267200"/>
                <a:gd name="connsiteY31" fmla="*/ 2813050 h 2815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4267200" h="2815103">
                  <a:moveTo>
                    <a:pt x="0" y="0"/>
                  </a:moveTo>
                  <a:cubicBezTo>
                    <a:pt x="160441" y="13951"/>
                    <a:pt x="181173" y="5234"/>
                    <a:pt x="349250" y="76200"/>
                  </a:cubicBezTo>
                  <a:cubicBezTo>
                    <a:pt x="491898" y="136429"/>
                    <a:pt x="430210" y="221455"/>
                    <a:pt x="609600" y="311150"/>
                  </a:cubicBezTo>
                  <a:cubicBezTo>
                    <a:pt x="733715" y="373207"/>
                    <a:pt x="710239" y="355562"/>
                    <a:pt x="819150" y="431800"/>
                  </a:cubicBezTo>
                  <a:cubicBezTo>
                    <a:pt x="893734" y="484009"/>
                    <a:pt x="959372" y="551055"/>
                    <a:pt x="1041400" y="590550"/>
                  </a:cubicBezTo>
                  <a:lnTo>
                    <a:pt x="1212850" y="673100"/>
                  </a:lnTo>
                  <a:cubicBezTo>
                    <a:pt x="1283957" y="708653"/>
                    <a:pt x="1297756" y="730660"/>
                    <a:pt x="1377950" y="736600"/>
                  </a:cubicBezTo>
                  <a:cubicBezTo>
                    <a:pt x="1521630" y="747243"/>
                    <a:pt x="1665817" y="749300"/>
                    <a:pt x="1809750" y="755650"/>
                  </a:cubicBezTo>
                  <a:cubicBezTo>
                    <a:pt x="1856317" y="776817"/>
                    <a:pt x="1904798" y="794197"/>
                    <a:pt x="1949450" y="819150"/>
                  </a:cubicBezTo>
                  <a:cubicBezTo>
                    <a:pt x="2001586" y="848285"/>
                    <a:pt x="2091971" y="936271"/>
                    <a:pt x="2127250" y="971550"/>
                  </a:cubicBezTo>
                  <a:cubicBezTo>
                    <a:pt x="2166423" y="1010723"/>
                    <a:pt x="2207637" y="1048395"/>
                    <a:pt x="2241550" y="1092200"/>
                  </a:cubicBezTo>
                  <a:cubicBezTo>
                    <a:pt x="2258935" y="1114655"/>
                    <a:pt x="2265561" y="1143744"/>
                    <a:pt x="2279650" y="1168400"/>
                  </a:cubicBezTo>
                  <a:cubicBezTo>
                    <a:pt x="2385380" y="1353427"/>
                    <a:pt x="2232487" y="1047768"/>
                    <a:pt x="2362200" y="1327150"/>
                  </a:cubicBezTo>
                  <a:cubicBezTo>
                    <a:pt x="2369033" y="1341866"/>
                    <a:pt x="2418011" y="1445801"/>
                    <a:pt x="2438400" y="1460500"/>
                  </a:cubicBezTo>
                  <a:cubicBezTo>
                    <a:pt x="2512310" y="1513784"/>
                    <a:pt x="2586078" y="1574018"/>
                    <a:pt x="2673350" y="1600200"/>
                  </a:cubicBezTo>
                  <a:cubicBezTo>
                    <a:pt x="2880526" y="1662353"/>
                    <a:pt x="2726780" y="1608323"/>
                    <a:pt x="2876550" y="1676400"/>
                  </a:cubicBezTo>
                  <a:cubicBezTo>
                    <a:pt x="2897304" y="1685834"/>
                    <a:pt x="2920423" y="1690202"/>
                    <a:pt x="2940050" y="1701800"/>
                  </a:cubicBezTo>
                  <a:cubicBezTo>
                    <a:pt x="2967384" y="1717952"/>
                    <a:pt x="2989978" y="1741122"/>
                    <a:pt x="3016250" y="1758950"/>
                  </a:cubicBezTo>
                  <a:cubicBezTo>
                    <a:pt x="3049297" y="1781375"/>
                    <a:pt x="3083983" y="1801283"/>
                    <a:pt x="3117850" y="1822450"/>
                  </a:cubicBezTo>
                  <a:cubicBezTo>
                    <a:pt x="3142490" y="1859411"/>
                    <a:pt x="3185301" y="1925916"/>
                    <a:pt x="3213100" y="1955800"/>
                  </a:cubicBezTo>
                  <a:cubicBezTo>
                    <a:pt x="3276304" y="2023744"/>
                    <a:pt x="3344333" y="2087033"/>
                    <a:pt x="3409950" y="2152650"/>
                  </a:cubicBezTo>
                  <a:lnTo>
                    <a:pt x="3467100" y="2209800"/>
                  </a:lnTo>
                  <a:cubicBezTo>
                    <a:pt x="3479800" y="2222500"/>
                    <a:pt x="3488524" y="2241230"/>
                    <a:pt x="3505200" y="2247900"/>
                  </a:cubicBezTo>
                  <a:cubicBezTo>
                    <a:pt x="3536950" y="2260600"/>
                    <a:pt x="3570599" y="2269319"/>
                    <a:pt x="3600450" y="2286000"/>
                  </a:cubicBezTo>
                  <a:cubicBezTo>
                    <a:pt x="3642988" y="2309771"/>
                    <a:pt x="3677752" y="2346290"/>
                    <a:pt x="3721100" y="2368550"/>
                  </a:cubicBezTo>
                  <a:cubicBezTo>
                    <a:pt x="3756826" y="2386896"/>
                    <a:pt x="3799479" y="2388689"/>
                    <a:pt x="3835400" y="2406650"/>
                  </a:cubicBezTo>
                  <a:cubicBezTo>
                    <a:pt x="3877018" y="2427459"/>
                    <a:pt x="3946606" y="2461480"/>
                    <a:pt x="3975100" y="2482850"/>
                  </a:cubicBezTo>
                  <a:cubicBezTo>
                    <a:pt x="4059570" y="2546203"/>
                    <a:pt x="4035935" y="2535968"/>
                    <a:pt x="4070350" y="2597150"/>
                  </a:cubicBezTo>
                  <a:cubicBezTo>
                    <a:pt x="4082452" y="2618664"/>
                    <a:pt x="4096630" y="2638980"/>
                    <a:pt x="4108450" y="2660650"/>
                  </a:cubicBezTo>
                  <a:cubicBezTo>
                    <a:pt x="4160354" y="2755808"/>
                    <a:pt x="4126556" y="2716667"/>
                    <a:pt x="4191000" y="2794000"/>
                  </a:cubicBezTo>
                  <a:cubicBezTo>
                    <a:pt x="4196749" y="2800899"/>
                    <a:pt x="4201338" y="2810872"/>
                    <a:pt x="4210050" y="2813050"/>
                  </a:cubicBezTo>
                  <a:cubicBezTo>
                    <a:pt x="4228531" y="2817670"/>
                    <a:pt x="4248150" y="2813050"/>
                    <a:pt x="4267200" y="2813050"/>
                  </a:cubicBezTo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4CD183BA-4D38-38B4-1F5E-4F7B7855B87A}"/>
                </a:ext>
              </a:extLst>
            </p:cNvPr>
            <p:cNvSpPr/>
            <p:nvPr/>
          </p:nvSpPr>
          <p:spPr>
            <a:xfrm rot="18229009">
              <a:off x="-541280" y="3816687"/>
              <a:ext cx="2459905" cy="559593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948933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33A6A-AC57-2D90-6639-AFB8D677D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Observation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BBD7F-8175-9351-1BD4-AF7249716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Chapter 9 cafe um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uthaina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at </a:t>
            </a:r>
            <a:r>
              <a:rPr lang="en-US" b="0" i="0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11:30 am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everyone was </a:t>
            </a:r>
            <a:r>
              <a:rPr lang="en-US" b="0" i="0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smiling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with their clean white teeth, eating healthy food, one was eating a fruit salad, it contained some oranges, apples , strawberry and orange juice with pomegranates as a base, however, there was an approximately 6 year old child eating pancakes with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nutella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her teeth were good, but it was obvious she had a </a:t>
            </a:r>
            <a:r>
              <a:rPr lang="en-US" b="0" i="0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cavity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she would cry about the pain in her teeth,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im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sure she didn't brush her teeth well. overall, the majority had clean, white teeth, this result had to do with the </a:t>
            </a:r>
            <a:r>
              <a:rPr lang="en-US" b="0" i="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type of food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they ate.</a:t>
            </a:r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F623513-66DA-7E3C-83B2-E5316B33E996}"/>
              </a:ext>
            </a:extLst>
          </p:cNvPr>
          <p:cNvGrpSpPr/>
          <p:nvPr/>
        </p:nvGrpSpPr>
        <p:grpSpPr>
          <a:xfrm>
            <a:off x="-2478850" y="5027725"/>
            <a:ext cx="5779596" cy="3501208"/>
            <a:chOff x="-2109296" y="4343400"/>
            <a:chExt cx="5779596" cy="3501208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2ECEEECC-E33E-047F-E5A1-189C3BEE1D74}"/>
                </a:ext>
              </a:extLst>
            </p:cNvPr>
            <p:cNvSpPr/>
            <p:nvPr/>
          </p:nvSpPr>
          <p:spPr>
            <a:xfrm>
              <a:off x="-596900" y="4343400"/>
              <a:ext cx="4267200" cy="2815103"/>
            </a:xfrm>
            <a:custGeom>
              <a:avLst/>
              <a:gdLst>
                <a:gd name="connsiteX0" fmla="*/ 0 w 4267200"/>
                <a:gd name="connsiteY0" fmla="*/ 0 h 2815103"/>
                <a:gd name="connsiteX1" fmla="*/ 349250 w 4267200"/>
                <a:gd name="connsiteY1" fmla="*/ 76200 h 2815103"/>
                <a:gd name="connsiteX2" fmla="*/ 609600 w 4267200"/>
                <a:gd name="connsiteY2" fmla="*/ 311150 h 2815103"/>
                <a:gd name="connsiteX3" fmla="*/ 819150 w 4267200"/>
                <a:gd name="connsiteY3" fmla="*/ 431800 h 2815103"/>
                <a:gd name="connsiteX4" fmla="*/ 1041400 w 4267200"/>
                <a:gd name="connsiteY4" fmla="*/ 590550 h 2815103"/>
                <a:gd name="connsiteX5" fmla="*/ 1212850 w 4267200"/>
                <a:gd name="connsiteY5" fmla="*/ 673100 h 2815103"/>
                <a:gd name="connsiteX6" fmla="*/ 1377950 w 4267200"/>
                <a:gd name="connsiteY6" fmla="*/ 736600 h 2815103"/>
                <a:gd name="connsiteX7" fmla="*/ 1809750 w 4267200"/>
                <a:gd name="connsiteY7" fmla="*/ 755650 h 2815103"/>
                <a:gd name="connsiteX8" fmla="*/ 1949450 w 4267200"/>
                <a:gd name="connsiteY8" fmla="*/ 819150 h 2815103"/>
                <a:gd name="connsiteX9" fmla="*/ 2127250 w 4267200"/>
                <a:gd name="connsiteY9" fmla="*/ 971550 h 2815103"/>
                <a:gd name="connsiteX10" fmla="*/ 2241550 w 4267200"/>
                <a:gd name="connsiteY10" fmla="*/ 1092200 h 2815103"/>
                <a:gd name="connsiteX11" fmla="*/ 2279650 w 4267200"/>
                <a:gd name="connsiteY11" fmla="*/ 1168400 h 2815103"/>
                <a:gd name="connsiteX12" fmla="*/ 2362200 w 4267200"/>
                <a:gd name="connsiteY12" fmla="*/ 1327150 h 2815103"/>
                <a:gd name="connsiteX13" fmla="*/ 2438400 w 4267200"/>
                <a:gd name="connsiteY13" fmla="*/ 1460500 h 2815103"/>
                <a:gd name="connsiteX14" fmla="*/ 2673350 w 4267200"/>
                <a:gd name="connsiteY14" fmla="*/ 1600200 h 2815103"/>
                <a:gd name="connsiteX15" fmla="*/ 2876550 w 4267200"/>
                <a:gd name="connsiteY15" fmla="*/ 1676400 h 2815103"/>
                <a:gd name="connsiteX16" fmla="*/ 2940050 w 4267200"/>
                <a:gd name="connsiteY16" fmla="*/ 1701800 h 2815103"/>
                <a:gd name="connsiteX17" fmla="*/ 3016250 w 4267200"/>
                <a:gd name="connsiteY17" fmla="*/ 1758950 h 2815103"/>
                <a:gd name="connsiteX18" fmla="*/ 3117850 w 4267200"/>
                <a:gd name="connsiteY18" fmla="*/ 1822450 h 2815103"/>
                <a:gd name="connsiteX19" fmla="*/ 3213100 w 4267200"/>
                <a:gd name="connsiteY19" fmla="*/ 1955800 h 2815103"/>
                <a:gd name="connsiteX20" fmla="*/ 3409950 w 4267200"/>
                <a:gd name="connsiteY20" fmla="*/ 2152650 h 2815103"/>
                <a:gd name="connsiteX21" fmla="*/ 3467100 w 4267200"/>
                <a:gd name="connsiteY21" fmla="*/ 2209800 h 2815103"/>
                <a:gd name="connsiteX22" fmla="*/ 3505200 w 4267200"/>
                <a:gd name="connsiteY22" fmla="*/ 2247900 h 2815103"/>
                <a:gd name="connsiteX23" fmla="*/ 3600450 w 4267200"/>
                <a:gd name="connsiteY23" fmla="*/ 2286000 h 2815103"/>
                <a:gd name="connsiteX24" fmla="*/ 3721100 w 4267200"/>
                <a:gd name="connsiteY24" fmla="*/ 2368550 h 2815103"/>
                <a:gd name="connsiteX25" fmla="*/ 3835400 w 4267200"/>
                <a:gd name="connsiteY25" fmla="*/ 2406650 h 2815103"/>
                <a:gd name="connsiteX26" fmla="*/ 3975100 w 4267200"/>
                <a:gd name="connsiteY26" fmla="*/ 2482850 h 2815103"/>
                <a:gd name="connsiteX27" fmla="*/ 4070350 w 4267200"/>
                <a:gd name="connsiteY27" fmla="*/ 2597150 h 2815103"/>
                <a:gd name="connsiteX28" fmla="*/ 4108450 w 4267200"/>
                <a:gd name="connsiteY28" fmla="*/ 2660650 h 2815103"/>
                <a:gd name="connsiteX29" fmla="*/ 4191000 w 4267200"/>
                <a:gd name="connsiteY29" fmla="*/ 2794000 h 2815103"/>
                <a:gd name="connsiteX30" fmla="*/ 4210050 w 4267200"/>
                <a:gd name="connsiteY30" fmla="*/ 2813050 h 2815103"/>
                <a:gd name="connsiteX31" fmla="*/ 4267200 w 4267200"/>
                <a:gd name="connsiteY31" fmla="*/ 2813050 h 2815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4267200" h="2815103">
                  <a:moveTo>
                    <a:pt x="0" y="0"/>
                  </a:moveTo>
                  <a:cubicBezTo>
                    <a:pt x="160441" y="13951"/>
                    <a:pt x="181173" y="5234"/>
                    <a:pt x="349250" y="76200"/>
                  </a:cubicBezTo>
                  <a:cubicBezTo>
                    <a:pt x="491898" y="136429"/>
                    <a:pt x="430210" y="221455"/>
                    <a:pt x="609600" y="311150"/>
                  </a:cubicBezTo>
                  <a:cubicBezTo>
                    <a:pt x="733715" y="373207"/>
                    <a:pt x="710239" y="355562"/>
                    <a:pt x="819150" y="431800"/>
                  </a:cubicBezTo>
                  <a:cubicBezTo>
                    <a:pt x="893734" y="484009"/>
                    <a:pt x="959372" y="551055"/>
                    <a:pt x="1041400" y="590550"/>
                  </a:cubicBezTo>
                  <a:lnTo>
                    <a:pt x="1212850" y="673100"/>
                  </a:lnTo>
                  <a:cubicBezTo>
                    <a:pt x="1283957" y="708653"/>
                    <a:pt x="1297756" y="730660"/>
                    <a:pt x="1377950" y="736600"/>
                  </a:cubicBezTo>
                  <a:cubicBezTo>
                    <a:pt x="1521630" y="747243"/>
                    <a:pt x="1665817" y="749300"/>
                    <a:pt x="1809750" y="755650"/>
                  </a:cubicBezTo>
                  <a:cubicBezTo>
                    <a:pt x="1856317" y="776817"/>
                    <a:pt x="1904798" y="794197"/>
                    <a:pt x="1949450" y="819150"/>
                  </a:cubicBezTo>
                  <a:cubicBezTo>
                    <a:pt x="2001586" y="848285"/>
                    <a:pt x="2091971" y="936271"/>
                    <a:pt x="2127250" y="971550"/>
                  </a:cubicBezTo>
                  <a:cubicBezTo>
                    <a:pt x="2166423" y="1010723"/>
                    <a:pt x="2207637" y="1048395"/>
                    <a:pt x="2241550" y="1092200"/>
                  </a:cubicBezTo>
                  <a:cubicBezTo>
                    <a:pt x="2258935" y="1114655"/>
                    <a:pt x="2265561" y="1143744"/>
                    <a:pt x="2279650" y="1168400"/>
                  </a:cubicBezTo>
                  <a:cubicBezTo>
                    <a:pt x="2385380" y="1353427"/>
                    <a:pt x="2232487" y="1047768"/>
                    <a:pt x="2362200" y="1327150"/>
                  </a:cubicBezTo>
                  <a:cubicBezTo>
                    <a:pt x="2369033" y="1341866"/>
                    <a:pt x="2418011" y="1445801"/>
                    <a:pt x="2438400" y="1460500"/>
                  </a:cubicBezTo>
                  <a:cubicBezTo>
                    <a:pt x="2512310" y="1513784"/>
                    <a:pt x="2586078" y="1574018"/>
                    <a:pt x="2673350" y="1600200"/>
                  </a:cubicBezTo>
                  <a:cubicBezTo>
                    <a:pt x="2880526" y="1662353"/>
                    <a:pt x="2726780" y="1608323"/>
                    <a:pt x="2876550" y="1676400"/>
                  </a:cubicBezTo>
                  <a:cubicBezTo>
                    <a:pt x="2897304" y="1685834"/>
                    <a:pt x="2920423" y="1690202"/>
                    <a:pt x="2940050" y="1701800"/>
                  </a:cubicBezTo>
                  <a:cubicBezTo>
                    <a:pt x="2967384" y="1717952"/>
                    <a:pt x="2989978" y="1741122"/>
                    <a:pt x="3016250" y="1758950"/>
                  </a:cubicBezTo>
                  <a:cubicBezTo>
                    <a:pt x="3049297" y="1781375"/>
                    <a:pt x="3083983" y="1801283"/>
                    <a:pt x="3117850" y="1822450"/>
                  </a:cubicBezTo>
                  <a:cubicBezTo>
                    <a:pt x="3142490" y="1859411"/>
                    <a:pt x="3185301" y="1925916"/>
                    <a:pt x="3213100" y="1955800"/>
                  </a:cubicBezTo>
                  <a:cubicBezTo>
                    <a:pt x="3276304" y="2023744"/>
                    <a:pt x="3344333" y="2087033"/>
                    <a:pt x="3409950" y="2152650"/>
                  </a:cubicBezTo>
                  <a:lnTo>
                    <a:pt x="3467100" y="2209800"/>
                  </a:lnTo>
                  <a:cubicBezTo>
                    <a:pt x="3479800" y="2222500"/>
                    <a:pt x="3488524" y="2241230"/>
                    <a:pt x="3505200" y="2247900"/>
                  </a:cubicBezTo>
                  <a:cubicBezTo>
                    <a:pt x="3536950" y="2260600"/>
                    <a:pt x="3570599" y="2269319"/>
                    <a:pt x="3600450" y="2286000"/>
                  </a:cubicBezTo>
                  <a:cubicBezTo>
                    <a:pt x="3642988" y="2309771"/>
                    <a:pt x="3677752" y="2346290"/>
                    <a:pt x="3721100" y="2368550"/>
                  </a:cubicBezTo>
                  <a:cubicBezTo>
                    <a:pt x="3756826" y="2386896"/>
                    <a:pt x="3799479" y="2388689"/>
                    <a:pt x="3835400" y="2406650"/>
                  </a:cubicBezTo>
                  <a:cubicBezTo>
                    <a:pt x="3877018" y="2427459"/>
                    <a:pt x="3946606" y="2461480"/>
                    <a:pt x="3975100" y="2482850"/>
                  </a:cubicBezTo>
                  <a:cubicBezTo>
                    <a:pt x="4059570" y="2546203"/>
                    <a:pt x="4035935" y="2535968"/>
                    <a:pt x="4070350" y="2597150"/>
                  </a:cubicBezTo>
                  <a:cubicBezTo>
                    <a:pt x="4082452" y="2618664"/>
                    <a:pt x="4096630" y="2638980"/>
                    <a:pt x="4108450" y="2660650"/>
                  </a:cubicBezTo>
                  <a:cubicBezTo>
                    <a:pt x="4160354" y="2755808"/>
                    <a:pt x="4126556" y="2716667"/>
                    <a:pt x="4191000" y="2794000"/>
                  </a:cubicBezTo>
                  <a:cubicBezTo>
                    <a:pt x="4196749" y="2800899"/>
                    <a:pt x="4201338" y="2810872"/>
                    <a:pt x="4210050" y="2813050"/>
                  </a:cubicBezTo>
                  <a:cubicBezTo>
                    <a:pt x="4228531" y="2817670"/>
                    <a:pt x="4248150" y="2813050"/>
                    <a:pt x="4267200" y="2813050"/>
                  </a:cubicBezTo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40E2D01-260A-64DE-759F-C6CA70139577}"/>
                </a:ext>
              </a:extLst>
            </p:cNvPr>
            <p:cNvSpPr/>
            <p:nvPr/>
          </p:nvSpPr>
          <p:spPr>
            <a:xfrm rot="18229009">
              <a:off x="-541280" y="3816687"/>
              <a:ext cx="2459905" cy="559593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AB224639-73FB-5EC2-A4DF-1223C7B694FE}"/>
              </a:ext>
            </a:extLst>
          </p:cNvPr>
          <p:cNvGrpSpPr/>
          <p:nvPr/>
        </p:nvGrpSpPr>
        <p:grpSpPr>
          <a:xfrm>
            <a:off x="-1200752" y="-923088"/>
            <a:ext cx="3612911" cy="2019300"/>
            <a:chOff x="-888761" y="-647700"/>
            <a:chExt cx="3612911" cy="201930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FA43FD7-6DAC-E872-9063-CFA1660D45A7}"/>
                </a:ext>
              </a:extLst>
            </p:cNvPr>
            <p:cNvSpPr/>
            <p:nvPr/>
          </p:nvSpPr>
          <p:spPr>
            <a:xfrm>
              <a:off x="-508000" y="-647700"/>
              <a:ext cx="3232150" cy="2019300"/>
            </a:xfrm>
            <a:custGeom>
              <a:avLst/>
              <a:gdLst>
                <a:gd name="connsiteX0" fmla="*/ 0 w 3232150"/>
                <a:gd name="connsiteY0" fmla="*/ 1574800 h 2019300"/>
                <a:gd name="connsiteX1" fmla="*/ 82550 w 3232150"/>
                <a:gd name="connsiteY1" fmla="*/ 1701800 h 2019300"/>
                <a:gd name="connsiteX2" fmla="*/ 247650 w 3232150"/>
                <a:gd name="connsiteY2" fmla="*/ 1822450 h 2019300"/>
                <a:gd name="connsiteX3" fmla="*/ 463550 w 3232150"/>
                <a:gd name="connsiteY3" fmla="*/ 1943100 h 2019300"/>
                <a:gd name="connsiteX4" fmla="*/ 603250 w 3232150"/>
                <a:gd name="connsiteY4" fmla="*/ 1981200 h 2019300"/>
                <a:gd name="connsiteX5" fmla="*/ 698500 w 3232150"/>
                <a:gd name="connsiteY5" fmla="*/ 2019300 h 2019300"/>
                <a:gd name="connsiteX6" fmla="*/ 857250 w 3232150"/>
                <a:gd name="connsiteY6" fmla="*/ 1949450 h 2019300"/>
                <a:gd name="connsiteX7" fmla="*/ 1009650 w 3232150"/>
                <a:gd name="connsiteY7" fmla="*/ 1790700 h 2019300"/>
                <a:gd name="connsiteX8" fmla="*/ 1092200 w 3232150"/>
                <a:gd name="connsiteY8" fmla="*/ 1714500 h 2019300"/>
                <a:gd name="connsiteX9" fmla="*/ 1130300 w 3232150"/>
                <a:gd name="connsiteY9" fmla="*/ 1657350 h 2019300"/>
                <a:gd name="connsiteX10" fmla="*/ 1327150 w 3232150"/>
                <a:gd name="connsiteY10" fmla="*/ 1479550 h 2019300"/>
                <a:gd name="connsiteX11" fmla="*/ 1409700 w 3232150"/>
                <a:gd name="connsiteY11" fmla="*/ 1441450 h 2019300"/>
                <a:gd name="connsiteX12" fmla="*/ 1562100 w 3232150"/>
                <a:gd name="connsiteY12" fmla="*/ 1454150 h 2019300"/>
                <a:gd name="connsiteX13" fmla="*/ 1638300 w 3232150"/>
                <a:gd name="connsiteY13" fmla="*/ 1492250 h 2019300"/>
                <a:gd name="connsiteX14" fmla="*/ 1739900 w 3232150"/>
                <a:gd name="connsiteY14" fmla="*/ 1530350 h 2019300"/>
                <a:gd name="connsiteX15" fmla="*/ 1835150 w 3232150"/>
                <a:gd name="connsiteY15" fmla="*/ 1517650 h 2019300"/>
                <a:gd name="connsiteX16" fmla="*/ 2032000 w 3232150"/>
                <a:gd name="connsiteY16" fmla="*/ 1397000 h 2019300"/>
                <a:gd name="connsiteX17" fmla="*/ 2209800 w 3232150"/>
                <a:gd name="connsiteY17" fmla="*/ 1206500 h 2019300"/>
                <a:gd name="connsiteX18" fmla="*/ 2273300 w 3232150"/>
                <a:gd name="connsiteY18" fmla="*/ 1085850 h 2019300"/>
                <a:gd name="connsiteX19" fmla="*/ 2330450 w 3232150"/>
                <a:gd name="connsiteY19" fmla="*/ 927100 h 2019300"/>
                <a:gd name="connsiteX20" fmla="*/ 2406650 w 3232150"/>
                <a:gd name="connsiteY20" fmla="*/ 768350 h 2019300"/>
                <a:gd name="connsiteX21" fmla="*/ 2508250 w 3232150"/>
                <a:gd name="connsiteY21" fmla="*/ 730250 h 2019300"/>
                <a:gd name="connsiteX22" fmla="*/ 2603500 w 3232150"/>
                <a:gd name="connsiteY22" fmla="*/ 692150 h 2019300"/>
                <a:gd name="connsiteX23" fmla="*/ 2800350 w 3232150"/>
                <a:gd name="connsiteY23" fmla="*/ 615950 h 2019300"/>
                <a:gd name="connsiteX24" fmla="*/ 2914650 w 3232150"/>
                <a:gd name="connsiteY24" fmla="*/ 539750 h 2019300"/>
                <a:gd name="connsiteX25" fmla="*/ 2971800 w 3232150"/>
                <a:gd name="connsiteY25" fmla="*/ 476250 h 2019300"/>
                <a:gd name="connsiteX26" fmla="*/ 3028950 w 3232150"/>
                <a:gd name="connsiteY26" fmla="*/ 419100 h 2019300"/>
                <a:gd name="connsiteX27" fmla="*/ 3092450 w 3232150"/>
                <a:gd name="connsiteY27" fmla="*/ 342900 h 2019300"/>
                <a:gd name="connsiteX28" fmla="*/ 3187700 w 3232150"/>
                <a:gd name="connsiteY28" fmla="*/ 101600 h 2019300"/>
                <a:gd name="connsiteX29" fmla="*/ 3232150 w 3232150"/>
                <a:gd name="connsiteY29" fmla="*/ 0 h 201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232150" h="2019300">
                  <a:moveTo>
                    <a:pt x="0" y="1574800"/>
                  </a:moveTo>
                  <a:cubicBezTo>
                    <a:pt x="27517" y="1617133"/>
                    <a:pt x="46848" y="1666098"/>
                    <a:pt x="82550" y="1701800"/>
                  </a:cubicBezTo>
                  <a:cubicBezTo>
                    <a:pt x="130748" y="1749998"/>
                    <a:pt x="190936" y="1784641"/>
                    <a:pt x="247650" y="1822450"/>
                  </a:cubicBezTo>
                  <a:cubicBezTo>
                    <a:pt x="288385" y="1849607"/>
                    <a:pt x="403766" y="1917478"/>
                    <a:pt x="463550" y="1943100"/>
                  </a:cubicBezTo>
                  <a:cubicBezTo>
                    <a:pt x="534317" y="1973429"/>
                    <a:pt x="519660" y="1954332"/>
                    <a:pt x="603250" y="1981200"/>
                  </a:cubicBezTo>
                  <a:cubicBezTo>
                    <a:pt x="635805" y="1991664"/>
                    <a:pt x="666750" y="2006600"/>
                    <a:pt x="698500" y="2019300"/>
                  </a:cubicBezTo>
                  <a:cubicBezTo>
                    <a:pt x="751417" y="1996017"/>
                    <a:pt x="810660" y="1983679"/>
                    <a:pt x="857250" y="1949450"/>
                  </a:cubicBezTo>
                  <a:cubicBezTo>
                    <a:pt x="916365" y="1906019"/>
                    <a:pt x="955749" y="1840455"/>
                    <a:pt x="1009650" y="1790700"/>
                  </a:cubicBezTo>
                  <a:cubicBezTo>
                    <a:pt x="1037167" y="1765300"/>
                    <a:pt x="1067076" y="1742269"/>
                    <a:pt x="1092200" y="1714500"/>
                  </a:cubicBezTo>
                  <a:cubicBezTo>
                    <a:pt x="1107561" y="1697522"/>
                    <a:pt x="1115089" y="1674462"/>
                    <a:pt x="1130300" y="1657350"/>
                  </a:cubicBezTo>
                  <a:cubicBezTo>
                    <a:pt x="1176401" y="1605486"/>
                    <a:pt x="1261649" y="1519858"/>
                    <a:pt x="1327150" y="1479550"/>
                  </a:cubicBezTo>
                  <a:cubicBezTo>
                    <a:pt x="1352960" y="1463667"/>
                    <a:pt x="1382183" y="1454150"/>
                    <a:pt x="1409700" y="1441450"/>
                  </a:cubicBezTo>
                  <a:cubicBezTo>
                    <a:pt x="1460500" y="1445683"/>
                    <a:pt x="1512338" y="1443092"/>
                    <a:pt x="1562100" y="1454150"/>
                  </a:cubicBezTo>
                  <a:cubicBezTo>
                    <a:pt x="1589822" y="1460310"/>
                    <a:pt x="1612198" y="1481063"/>
                    <a:pt x="1638300" y="1492250"/>
                  </a:cubicBezTo>
                  <a:cubicBezTo>
                    <a:pt x="1671545" y="1506498"/>
                    <a:pt x="1706033" y="1517650"/>
                    <a:pt x="1739900" y="1530350"/>
                  </a:cubicBezTo>
                  <a:cubicBezTo>
                    <a:pt x="1771650" y="1526117"/>
                    <a:pt x="1804439" y="1526750"/>
                    <a:pt x="1835150" y="1517650"/>
                  </a:cubicBezTo>
                  <a:cubicBezTo>
                    <a:pt x="1887190" y="1502231"/>
                    <a:pt x="2004159" y="1419273"/>
                    <a:pt x="2032000" y="1397000"/>
                  </a:cubicBezTo>
                  <a:cubicBezTo>
                    <a:pt x="2091447" y="1349442"/>
                    <a:pt x="2167502" y="1271870"/>
                    <a:pt x="2209800" y="1206500"/>
                  </a:cubicBezTo>
                  <a:cubicBezTo>
                    <a:pt x="2234489" y="1168344"/>
                    <a:pt x="2252133" y="1126067"/>
                    <a:pt x="2273300" y="1085850"/>
                  </a:cubicBezTo>
                  <a:cubicBezTo>
                    <a:pt x="2317514" y="850044"/>
                    <a:pt x="2259320" y="1087142"/>
                    <a:pt x="2330450" y="927100"/>
                  </a:cubicBezTo>
                  <a:cubicBezTo>
                    <a:pt x="2367053" y="844742"/>
                    <a:pt x="2346139" y="818775"/>
                    <a:pt x="2406650" y="768350"/>
                  </a:cubicBezTo>
                  <a:cubicBezTo>
                    <a:pt x="2430045" y="748854"/>
                    <a:pt x="2484798" y="738693"/>
                    <a:pt x="2508250" y="730250"/>
                  </a:cubicBezTo>
                  <a:cubicBezTo>
                    <a:pt x="2540424" y="718667"/>
                    <a:pt x="2571363" y="703836"/>
                    <a:pt x="2603500" y="692150"/>
                  </a:cubicBezTo>
                  <a:cubicBezTo>
                    <a:pt x="2679963" y="664345"/>
                    <a:pt x="2731584" y="655879"/>
                    <a:pt x="2800350" y="615950"/>
                  </a:cubicBezTo>
                  <a:cubicBezTo>
                    <a:pt x="2839949" y="592957"/>
                    <a:pt x="2884018" y="573786"/>
                    <a:pt x="2914650" y="539750"/>
                  </a:cubicBezTo>
                  <a:cubicBezTo>
                    <a:pt x="2933700" y="518583"/>
                    <a:pt x="2952215" y="496923"/>
                    <a:pt x="2971800" y="476250"/>
                  </a:cubicBezTo>
                  <a:cubicBezTo>
                    <a:pt x="2990328" y="456692"/>
                    <a:pt x="3010875" y="439078"/>
                    <a:pt x="3028950" y="419100"/>
                  </a:cubicBezTo>
                  <a:cubicBezTo>
                    <a:pt x="3051133" y="394582"/>
                    <a:pt x="3071283" y="368300"/>
                    <a:pt x="3092450" y="342900"/>
                  </a:cubicBezTo>
                  <a:cubicBezTo>
                    <a:pt x="3124200" y="262467"/>
                    <a:pt x="3153040" y="180823"/>
                    <a:pt x="3187700" y="101600"/>
                  </a:cubicBezTo>
                  <a:lnTo>
                    <a:pt x="3232150" y="0"/>
                  </a:ln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8A902A1-FC9E-F371-262A-809FD8E9DA7A}"/>
                </a:ext>
              </a:extLst>
            </p:cNvPr>
            <p:cNvSpPr/>
            <p:nvPr/>
          </p:nvSpPr>
          <p:spPr>
            <a:xfrm rot="20042102">
              <a:off x="-888761" y="-311149"/>
              <a:ext cx="2624984" cy="8512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19CC5D66-66E3-828F-FF09-216FEA9B3FEE}"/>
              </a:ext>
            </a:extLst>
          </p:cNvPr>
          <p:cNvGrpSpPr/>
          <p:nvPr/>
        </p:nvGrpSpPr>
        <p:grpSpPr>
          <a:xfrm rot="20826443">
            <a:off x="9290220" y="-3031898"/>
            <a:ext cx="5298066" cy="8451396"/>
            <a:chOff x="7855076" y="-763150"/>
            <a:chExt cx="5298066" cy="8451396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2A077BE6-09D6-09D7-E744-0FBF13413C3D}"/>
                </a:ext>
              </a:extLst>
            </p:cNvPr>
            <p:cNvGrpSpPr/>
            <p:nvPr/>
          </p:nvGrpSpPr>
          <p:grpSpPr>
            <a:xfrm rot="942693">
              <a:off x="10706496" y="103145"/>
              <a:ext cx="1770322" cy="1836655"/>
              <a:chOff x="10467311" y="239232"/>
              <a:chExt cx="1770322" cy="1836655"/>
            </a:xfrm>
          </p:grpSpPr>
          <p:pic>
            <p:nvPicPr>
              <p:cNvPr id="60" name="Graphic 59" descr="Tooth">
                <a:extLst>
                  <a:ext uri="{FF2B5EF4-FFF2-40B4-BE49-F238E27FC236}">
                    <a16:creationId xmlns:a16="http://schemas.microsoft.com/office/drawing/2014/main" id="{DA0CA6CF-667E-B46C-5CB4-E4A9288357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61" name="Graphic 60" descr="Toothbrush">
                <a:extLst>
                  <a:ext uri="{FF2B5EF4-FFF2-40B4-BE49-F238E27FC236}">
                    <a16:creationId xmlns:a16="http://schemas.microsoft.com/office/drawing/2014/main" id="{9E02EDBD-BE30-D54C-6ADC-4ECAAC51D7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62" name="Graphic 61" descr="Toothpaste">
                <a:extLst>
                  <a:ext uri="{FF2B5EF4-FFF2-40B4-BE49-F238E27FC236}">
                    <a16:creationId xmlns:a16="http://schemas.microsoft.com/office/drawing/2014/main" id="{61E63739-5366-CBBF-E837-4E358AA5E31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1673693-C24F-3D95-8AAE-3B729B45CD1C}"/>
                </a:ext>
              </a:extLst>
            </p:cNvPr>
            <p:cNvGrpSpPr/>
            <p:nvPr/>
          </p:nvGrpSpPr>
          <p:grpSpPr>
            <a:xfrm rot="2044140">
              <a:off x="11105749" y="1615319"/>
              <a:ext cx="1770322" cy="1836655"/>
              <a:chOff x="10467311" y="239232"/>
              <a:chExt cx="1770322" cy="1836655"/>
            </a:xfrm>
          </p:grpSpPr>
          <p:pic>
            <p:nvPicPr>
              <p:cNvPr id="57" name="Graphic 56" descr="Tooth">
                <a:extLst>
                  <a:ext uri="{FF2B5EF4-FFF2-40B4-BE49-F238E27FC236}">
                    <a16:creationId xmlns:a16="http://schemas.microsoft.com/office/drawing/2014/main" id="{B9D8C899-DCCE-0F33-7071-1069806807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8" name="Graphic 57" descr="Toothbrush">
                <a:extLst>
                  <a:ext uri="{FF2B5EF4-FFF2-40B4-BE49-F238E27FC236}">
                    <a16:creationId xmlns:a16="http://schemas.microsoft.com/office/drawing/2014/main" id="{579DC28B-5DFA-2D21-5C02-089515D064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9" name="Graphic 58" descr="Toothpaste">
                <a:extLst>
                  <a:ext uri="{FF2B5EF4-FFF2-40B4-BE49-F238E27FC236}">
                    <a16:creationId xmlns:a16="http://schemas.microsoft.com/office/drawing/2014/main" id="{B7A6F3AC-3F83-C5E9-C8CE-9003067CA6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69E05D23-3D9B-D0AF-EE13-DA124EFC59BF}"/>
                </a:ext>
              </a:extLst>
            </p:cNvPr>
            <p:cNvGrpSpPr/>
            <p:nvPr/>
          </p:nvGrpSpPr>
          <p:grpSpPr>
            <a:xfrm rot="18990372">
              <a:off x="9401207" y="1562900"/>
              <a:ext cx="1769062" cy="1750972"/>
              <a:chOff x="10468571" y="301112"/>
              <a:chExt cx="1769062" cy="1750972"/>
            </a:xfrm>
          </p:grpSpPr>
          <p:pic>
            <p:nvPicPr>
              <p:cNvPr id="54" name="Graphic 53" descr="Tooth">
                <a:extLst>
                  <a:ext uri="{FF2B5EF4-FFF2-40B4-BE49-F238E27FC236}">
                    <a16:creationId xmlns:a16="http://schemas.microsoft.com/office/drawing/2014/main" id="{E45E1A45-EADE-89F7-4301-7FD7660865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0071" y="30111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5" name="Graphic 54" descr="Toothbrush">
                <a:extLst>
                  <a:ext uri="{FF2B5EF4-FFF2-40B4-BE49-F238E27FC236}">
                    <a16:creationId xmlns:a16="http://schemas.microsoft.com/office/drawing/2014/main" id="{1B791620-0746-8B06-21E0-A37E436BF5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6" name="Graphic 55" descr="Toothpaste">
                <a:extLst>
                  <a:ext uri="{FF2B5EF4-FFF2-40B4-BE49-F238E27FC236}">
                    <a16:creationId xmlns:a16="http://schemas.microsoft.com/office/drawing/2014/main" id="{F7917E6F-7EDF-5BBE-1977-3153FDE855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8571" y="1098131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8E60DE68-E728-7DF9-C49C-7EDF938DB1C7}"/>
                </a:ext>
              </a:extLst>
            </p:cNvPr>
            <p:cNvGrpSpPr/>
            <p:nvPr/>
          </p:nvGrpSpPr>
          <p:grpSpPr>
            <a:xfrm rot="1751566">
              <a:off x="10010704" y="3115043"/>
              <a:ext cx="1770322" cy="1836655"/>
              <a:chOff x="10467311" y="239232"/>
              <a:chExt cx="1770322" cy="1836655"/>
            </a:xfrm>
          </p:grpSpPr>
          <p:pic>
            <p:nvPicPr>
              <p:cNvPr id="51" name="Graphic 50" descr="Tooth">
                <a:extLst>
                  <a:ext uri="{FF2B5EF4-FFF2-40B4-BE49-F238E27FC236}">
                    <a16:creationId xmlns:a16="http://schemas.microsoft.com/office/drawing/2014/main" id="{B7364872-EC94-2BBF-892A-AA3E2EE822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2" name="Graphic 51" descr="Toothbrush">
                <a:extLst>
                  <a:ext uri="{FF2B5EF4-FFF2-40B4-BE49-F238E27FC236}">
                    <a16:creationId xmlns:a16="http://schemas.microsoft.com/office/drawing/2014/main" id="{C55DF619-A608-136B-ACF5-11EBD3AD3E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3" name="Graphic 52" descr="Toothpaste">
                <a:extLst>
                  <a:ext uri="{FF2B5EF4-FFF2-40B4-BE49-F238E27FC236}">
                    <a16:creationId xmlns:a16="http://schemas.microsoft.com/office/drawing/2014/main" id="{E3A68BBE-214C-10C2-AB24-6E1BC06E84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9C3AAFE-7A1D-199E-CF18-C7111A7165C4}"/>
                </a:ext>
              </a:extLst>
            </p:cNvPr>
            <p:cNvGrpSpPr/>
            <p:nvPr/>
          </p:nvGrpSpPr>
          <p:grpSpPr>
            <a:xfrm rot="18832007">
              <a:off x="9274137" y="4395999"/>
              <a:ext cx="1770322" cy="1836655"/>
              <a:chOff x="10467311" y="239232"/>
              <a:chExt cx="1770322" cy="1836655"/>
            </a:xfrm>
          </p:grpSpPr>
          <p:pic>
            <p:nvPicPr>
              <p:cNvPr id="48" name="Graphic 47" descr="Tooth">
                <a:extLst>
                  <a:ext uri="{FF2B5EF4-FFF2-40B4-BE49-F238E27FC236}">
                    <a16:creationId xmlns:a16="http://schemas.microsoft.com/office/drawing/2014/main" id="{6203DD19-8A48-D701-6060-84E6D80568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9" name="Graphic 48" descr="Toothbrush">
                <a:extLst>
                  <a:ext uri="{FF2B5EF4-FFF2-40B4-BE49-F238E27FC236}">
                    <a16:creationId xmlns:a16="http://schemas.microsoft.com/office/drawing/2014/main" id="{3E8D78EA-82EB-CC18-F32B-D6A1E1884A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0" name="Graphic 49" descr="Toothpaste">
                <a:extLst>
                  <a:ext uri="{FF2B5EF4-FFF2-40B4-BE49-F238E27FC236}">
                    <a16:creationId xmlns:a16="http://schemas.microsoft.com/office/drawing/2014/main" id="{56276B66-D582-634A-74BB-4C79C8F0EE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ADC437C9-FDE6-4526-7B73-341EC427CF48}"/>
                </a:ext>
              </a:extLst>
            </p:cNvPr>
            <p:cNvGrpSpPr/>
            <p:nvPr/>
          </p:nvGrpSpPr>
          <p:grpSpPr>
            <a:xfrm rot="1408134">
              <a:off x="9128104" y="-10075"/>
              <a:ext cx="1770322" cy="1836655"/>
              <a:chOff x="10467311" y="239232"/>
              <a:chExt cx="1770322" cy="1836655"/>
            </a:xfrm>
          </p:grpSpPr>
          <p:pic>
            <p:nvPicPr>
              <p:cNvPr id="45" name="Graphic 44" descr="Tooth">
                <a:extLst>
                  <a:ext uri="{FF2B5EF4-FFF2-40B4-BE49-F238E27FC236}">
                    <a16:creationId xmlns:a16="http://schemas.microsoft.com/office/drawing/2014/main" id="{682442A2-D385-7B43-9205-1D5EFA247D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6" name="Graphic 45" descr="Toothbrush">
                <a:extLst>
                  <a:ext uri="{FF2B5EF4-FFF2-40B4-BE49-F238E27FC236}">
                    <a16:creationId xmlns:a16="http://schemas.microsoft.com/office/drawing/2014/main" id="{DCD95C81-14D9-40F1-13A4-0B3F94F474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7" name="Graphic 46" descr="Toothpaste">
                <a:extLst>
                  <a:ext uri="{FF2B5EF4-FFF2-40B4-BE49-F238E27FC236}">
                    <a16:creationId xmlns:a16="http://schemas.microsoft.com/office/drawing/2014/main" id="{6C57A64B-E4FC-0F78-AD42-FEFC0260AF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F090B604-5911-D63B-872A-B050F786E4BB}"/>
                </a:ext>
              </a:extLst>
            </p:cNvPr>
            <p:cNvGrpSpPr/>
            <p:nvPr/>
          </p:nvGrpSpPr>
          <p:grpSpPr>
            <a:xfrm rot="2539023">
              <a:off x="11325863" y="2904144"/>
              <a:ext cx="1827279" cy="1816741"/>
              <a:chOff x="10467311" y="239232"/>
              <a:chExt cx="1770322" cy="1836655"/>
            </a:xfrm>
          </p:grpSpPr>
          <p:pic>
            <p:nvPicPr>
              <p:cNvPr id="42" name="Graphic 41" descr="Tooth">
                <a:extLst>
                  <a:ext uri="{FF2B5EF4-FFF2-40B4-BE49-F238E27FC236}">
                    <a16:creationId xmlns:a16="http://schemas.microsoft.com/office/drawing/2014/main" id="{BDEF94F3-1DAE-ABBB-146B-DBED95460D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3" name="Graphic 42" descr="Toothbrush">
                <a:extLst>
                  <a:ext uri="{FF2B5EF4-FFF2-40B4-BE49-F238E27FC236}">
                    <a16:creationId xmlns:a16="http://schemas.microsoft.com/office/drawing/2014/main" id="{5B79D64E-E06A-E3BD-E1CD-0457C27646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4" name="Graphic 43" descr="Toothpaste">
                <a:extLst>
                  <a:ext uri="{FF2B5EF4-FFF2-40B4-BE49-F238E27FC236}">
                    <a16:creationId xmlns:a16="http://schemas.microsoft.com/office/drawing/2014/main" id="{32873130-AD6D-BBAD-8B77-9800D4EF6C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280B7DE-7C74-6A1A-A84D-AAB6003930B6}"/>
                </a:ext>
              </a:extLst>
            </p:cNvPr>
            <p:cNvGrpSpPr/>
            <p:nvPr/>
          </p:nvGrpSpPr>
          <p:grpSpPr>
            <a:xfrm rot="1783709">
              <a:off x="10856861" y="4382299"/>
              <a:ext cx="1770322" cy="1836655"/>
              <a:chOff x="10467311" y="239232"/>
              <a:chExt cx="1770322" cy="1836655"/>
            </a:xfrm>
          </p:grpSpPr>
          <p:pic>
            <p:nvPicPr>
              <p:cNvPr id="39" name="Graphic 38" descr="Tooth">
                <a:extLst>
                  <a:ext uri="{FF2B5EF4-FFF2-40B4-BE49-F238E27FC236}">
                    <a16:creationId xmlns:a16="http://schemas.microsoft.com/office/drawing/2014/main" id="{D8AEEA33-EA78-4DD2-29A1-48C8709209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0" name="Graphic 39" descr="Toothbrush">
                <a:extLst>
                  <a:ext uri="{FF2B5EF4-FFF2-40B4-BE49-F238E27FC236}">
                    <a16:creationId xmlns:a16="http://schemas.microsoft.com/office/drawing/2014/main" id="{337D1A33-F4C1-68E6-8917-D9F4619467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1" name="Graphic 40" descr="Toothpaste">
                <a:extLst>
                  <a:ext uri="{FF2B5EF4-FFF2-40B4-BE49-F238E27FC236}">
                    <a16:creationId xmlns:a16="http://schemas.microsoft.com/office/drawing/2014/main" id="{1F2BC4DC-4527-F523-D040-12EB9BA0521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DF8C50D3-3F18-669F-E9CA-E09BCA4F9958}"/>
                </a:ext>
              </a:extLst>
            </p:cNvPr>
            <p:cNvGrpSpPr/>
            <p:nvPr/>
          </p:nvGrpSpPr>
          <p:grpSpPr>
            <a:xfrm rot="19175669">
              <a:off x="8892268" y="5851591"/>
              <a:ext cx="1770322" cy="1836655"/>
              <a:chOff x="10467311" y="239232"/>
              <a:chExt cx="1770322" cy="1836655"/>
            </a:xfrm>
          </p:grpSpPr>
          <p:pic>
            <p:nvPicPr>
              <p:cNvPr id="36" name="Graphic 35" descr="Tooth">
                <a:extLst>
                  <a:ext uri="{FF2B5EF4-FFF2-40B4-BE49-F238E27FC236}">
                    <a16:creationId xmlns:a16="http://schemas.microsoft.com/office/drawing/2014/main" id="{F120772B-4359-61BB-A592-37541A5053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7" name="Graphic 36" descr="Toothbrush">
                <a:extLst>
                  <a:ext uri="{FF2B5EF4-FFF2-40B4-BE49-F238E27FC236}">
                    <a16:creationId xmlns:a16="http://schemas.microsoft.com/office/drawing/2014/main" id="{3504D12C-E9E3-4061-EAA4-9B359D2660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8" name="Graphic 37" descr="Toothpaste">
                <a:extLst>
                  <a:ext uri="{FF2B5EF4-FFF2-40B4-BE49-F238E27FC236}">
                    <a16:creationId xmlns:a16="http://schemas.microsoft.com/office/drawing/2014/main" id="{91F3845C-1D82-4B9B-FA91-E94FD3A406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99FE45A3-9B1B-EFA9-D0B7-B0C9F3518AA4}"/>
                </a:ext>
              </a:extLst>
            </p:cNvPr>
            <p:cNvGrpSpPr/>
            <p:nvPr/>
          </p:nvGrpSpPr>
          <p:grpSpPr>
            <a:xfrm rot="19256171">
              <a:off x="10482523" y="5849397"/>
              <a:ext cx="1770322" cy="1836655"/>
              <a:chOff x="10467311" y="239232"/>
              <a:chExt cx="1770322" cy="1836655"/>
            </a:xfrm>
          </p:grpSpPr>
          <p:pic>
            <p:nvPicPr>
              <p:cNvPr id="33" name="Graphic 32" descr="Tooth">
                <a:extLst>
                  <a:ext uri="{FF2B5EF4-FFF2-40B4-BE49-F238E27FC236}">
                    <a16:creationId xmlns:a16="http://schemas.microsoft.com/office/drawing/2014/main" id="{7859DC1B-081B-32CD-107A-51A04B01AA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4" name="Graphic 33" descr="Toothbrush">
                <a:extLst>
                  <a:ext uri="{FF2B5EF4-FFF2-40B4-BE49-F238E27FC236}">
                    <a16:creationId xmlns:a16="http://schemas.microsoft.com/office/drawing/2014/main" id="{278DB8A2-9587-0945-B084-23D8F7BF19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5" name="Graphic 34" descr="Toothpaste">
                <a:extLst>
                  <a:ext uri="{FF2B5EF4-FFF2-40B4-BE49-F238E27FC236}">
                    <a16:creationId xmlns:a16="http://schemas.microsoft.com/office/drawing/2014/main" id="{C45ADF31-0032-6714-0B10-EFB32D4897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353D85AE-45B7-555B-147F-82299C64A5B7}"/>
                </a:ext>
              </a:extLst>
            </p:cNvPr>
            <p:cNvGrpSpPr/>
            <p:nvPr/>
          </p:nvGrpSpPr>
          <p:grpSpPr>
            <a:xfrm rot="18995514">
              <a:off x="8353031" y="2675146"/>
              <a:ext cx="1770322" cy="1836655"/>
              <a:chOff x="10467311" y="239232"/>
              <a:chExt cx="1770322" cy="1836655"/>
            </a:xfrm>
          </p:grpSpPr>
          <p:pic>
            <p:nvPicPr>
              <p:cNvPr id="30" name="Graphic 29" descr="Tooth">
                <a:extLst>
                  <a:ext uri="{FF2B5EF4-FFF2-40B4-BE49-F238E27FC236}">
                    <a16:creationId xmlns:a16="http://schemas.microsoft.com/office/drawing/2014/main" id="{ECF56DB6-0807-91B9-6C52-FAEC657B65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1" name="Graphic 30" descr="Toothbrush">
                <a:extLst>
                  <a:ext uri="{FF2B5EF4-FFF2-40B4-BE49-F238E27FC236}">
                    <a16:creationId xmlns:a16="http://schemas.microsoft.com/office/drawing/2014/main" id="{C0A6E67E-CA2B-554E-1871-4EDC8752641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2" name="Graphic 31" descr="Toothpaste">
                <a:extLst>
                  <a:ext uri="{FF2B5EF4-FFF2-40B4-BE49-F238E27FC236}">
                    <a16:creationId xmlns:a16="http://schemas.microsoft.com/office/drawing/2014/main" id="{A9A7C79D-4241-87EB-8028-48BC9ADA00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D8CB1E09-82FB-B28C-9863-880CD32492E6}"/>
                </a:ext>
              </a:extLst>
            </p:cNvPr>
            <p:cNvGrpSpPr/>
            <p:nvPr/>
          </p:nvGrpSpPr>
          <p:grpSpPr>
            <a:xfrm rot="19879680">
              <a:off x="7855076" y="921460"/>
              <a:ext cx="1770322" cy="1836655"/>
              <a:chOff x="10467311" y="239232"/>
              <a:chExt cx="1770322" cy="1836655"/>
            </a:xfrm>
          </p:grpSpPr>
          <p:pic>
            <p:nvPicPr>
              <p:cNvPr id="27" name="Graphic 26" descr="Tooth">
                <a:extLst>
                  <a:ext uri="{FF2B5EF4-FFF2-40B4-BE49-F238E27FC236}">
                    <a16:creationId xmlns:a16="http://schemas.microsoft.com/office/drawing/2014/main" id="{0709A3A2-1711-238A-243D-CFC5C6FB3A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8" name="Graphic 27" descr="Toothbrush">
                <a:extLst>
                  <a:ext uri="{FF2B5EF4-FFF2-40B4-BE49-F238E27FC236}">
                    <a16:creationId xmlns:a16="http://schemas.microsoft.com/office/drawing/2014/main" id="{37E21045-A912-A480-A5D7-8CD3332F81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9" name="Graphic 28" descr="Toothpaste">
                <a:extLst>
                  <a:ext uri="{FF2B5EF4-FFF2-40B4-BE49-F238E27FC236}">
                    <a16:creationId xmlns:a16="http://schemas.microsoft.com/office/drawing/2014/main" id="{D21BB3B6-2E53-C10E-DF81-C21AADBBCB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F8745C7A-5803-EE90-B402-7B414A55C84C}"/>
                </a:ext>
              </a:extLst>
            </p:cNvPr>
            <p:cNvGrpSpPr/>
            <p:nvPr/>
          </p:nvGrpSpPr>
          <p:grpSpPr>
            <a:xfrm rot="19663945">
              <a:off x="7898801" y="-763150"/>
              <a:ext cx="1770322" cy="1836655"/>
              <a:chOff x="10467311" y="239232"/>
              <a:chExt cx="1770322" cy="1836655"/>
            </a:xfrm>
          </p:grpSpPr>
          <p:pic>
            <p:nvPicPr>
              <p:cNvPr id="24" name="Graphic 23" descr="Tooth">
                <a:extLst>
                  <a:ext uri="{FF2B5EF4-FFF2-40B4-BE49-F238E27FC236}">
                    <a16:creationId xmlns:a16="http://schemas.microsoft.com/office/drawing/2014/main" id="{4B5446A8-113D-B408-3780-329525985D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5" name="Graphic 24" descr="Toothbrush">
                <a:extLst>
                  <a:ext uri="{FF2B5EF4-FFF2-40B4-BE49-F238E27FC236}">
                    <a16:creationId xmlns:a16="http://schemas.microsoft.com/office/drawing/2014/main" id="{1A661E79-81F0-950D-BEE1-55C4AC87B1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6" name="Graphic 25" descr="Toothpaste">
                <a:extLst>
                  <a:ext uri="{FF2B5EF4-FFF2-40B4-BE49-F238E27FC236}">
                    <a16:creationId xmlns:a16="http://schemas.microsoft.com/office/drawing/2014/main" id="{29257830-E226-FFD7-DB9B-EACD4A179D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0595338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33A6A-AC57-2D90-6639-AFB8D677D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Observation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BBD7F-8175-9351-1BD4-AF7249716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 tooth fairy dental office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on the 29th of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october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at </a:t>
            </a:r>
            <a:r>
              <a:rPr lang="en-US" b="0" i="0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2:00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had a dentist appointment,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observed a lot of things,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specifically noticed people's teeth, there was a girl my age, who also had braces, although, she had a lot of broken brace brackets, and she had yellow teeth, as she came in to fix all he </a:t>
            </a:r>
            <a:r>
              <a:rPr lang="en-US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</a:rPr>
              <a:t>broken brackets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and get a clean and small polish as she obviously wasn't brushing her teeth properly,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came in for just a monthly checkup,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noticed that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see that girl a lot, since we go almost always on the same days, although the difference between my teeth and hers led me to believe that she has </a:t>
            </a:r>
            <a:r>
              <a:rPr lang="en-US" b="0" i="0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poor dental 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hygiene, and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doesnt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take care of her teeth.</a:t>
            </a:r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F623513-66DA-7E3C-83B2-E5316B33E996}"/>
              </a:ext>
            </a:extLst>
          </p:cNvPr>
          <p:cNvGrpSpPr/>
          <p:nvPr/>
        </p:nvGrpSpPr>
        <p:grpSpPr>
          <a:xfrm>
            <a:off x="-2478850" y="5027725"/>
            <a:ext cx="5779596" cy="3501208"/>
            <a:chOff x="-2109296" y="4343400"/>
            <a:chExt cx="5779596" cy="3501208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2ECEEECC-E33E-047F-E5A1-189C3BEE1D74}"/>
                </a:ext>
              </a:extLst>
            </p:cNvPr>
            <p:cNvSpPr/>
            <p:nvPr/>
          </p:nvSpPr>
          <p:spPr>
            <a:xfrm>
              <a:off x="-596900" y="4343400"/>
              <a:ext cx="4267200" cy="2815103"/>
            </a:xfrm>
            <a:custGeom>
              <a:avLst/>
              <a:gdLst>
                <a:gd name="connsiteX0" fmla="*/ 0 w 4267200"/>
                <a:gd name="connsiteY0" fmla="*/ 0 h 2815103"/>
                <a:gd name="connsiteX1" fmla="*/ 349250 w 4267200"/>
                <a:gd name="connsiteY1" fmla="*/ 76200 h 2815103"/>
                <a:gd name="connsiteX2" fmla="*/ 609600 w 4267200"/>
                <a:gd name="connsiteY2" fmla="*/ 311150 h 2815103"/>
                <a:gd name="connsiteX3" fmla="*/ 819150 w 4267200"/>
                <a:gd name="connsiteY3" fmla="*/ 431800 h 2815103"/>
                <a:gd name="connsiteX4" fmla="*/ 1041400 w 4267200"/>
                <a:gd name="connsiteY4" fmla="*/ 590550 h 2815103"/>
                <a:gd name="connsiteX5" fmla="*/ 1212850 w 4267200"/>
                <a:gd name="connsiteY5" fmla="*/ 673100 h 2815103"/>
                <a:gd name="connsiteX6" fmla="*/ 1377950 w 4267200"/>
                <a:gd name="connsiteY6" fmla="*/ 736600 h 2815103"/>
                <a:gd name="connsiteX7" fmla="*/ 1809750 w 4267200"/>
                <a:gd name="connsiteY7" fmla="*/ 755650 h 2815103"/>
                <a:gd name="connsiteX8" fmla="*/ 1949450 w 4267200"/>
                <a:gd name="connsiteY8" fmla="*/ 819150 h 2815103"/>
                <a:gd name="connsiteX9" fmla="*/ 2127250 w 4267200"/>
                <a:gd name="connsiteY9" fmla="*/ 971550 h 2815103"/>
                <a:gd name="connsiteX10" fmla="*/ 2241550 w 4267200"/>
                <a:gd name="connsiteY10" fmla="*/ 1092200 h 2815103"/>
                <a:gd name="connsiteX11" fmla="*/ 2279650 w 4267200"/>
                <a:gd name="connsiteY11" fmla="*/ 1168400 h 2815103"/>
                <a:gd name="connsiteX12" fmla="*/ 2362200 w 4267200"/>
                <a:gd name="connsiteY12" fmla="*/ 1327150 h 2815103"/>
                <a:gd name="connsiteX13" fmla="*/ 2438400 w 4267200"/>
                <a:gd name="connsiteY13" fmla="*/ 1460500 h 2815103"/>
                <a:gd name="connsiteX14" fmla="*/ 2673350 w 4267200"/>
                <a:gd name="connsiteY14" fmla="*/ 1600200 h 2815103"/>
                <a:gd name="connsiteX15" fmla="*/ 2876550 w 4267200"/>
                <a:gd name="connsiteY15" fmla="*/ 1676400 h 2815103"/>
                <a:gd name="connsiteX16" fmla="*/ 2940050 w 4267200"/>
                <a:gd name="connsiteY16" fmla="*/ 1701800 h 2815103"/>
                <a:gd name="connsiteX17" fmla="*/ 3016250 w 4267200"/>
                <a:gd name="connsiteY17" fmla="*/ 1758950 h 2815103"/>
                <a:gd name="connsiteX18" fmla="*/ 3117850 w 4267200"/>
                <a:gd name="connsiteY18" fmla="*/ 1822450 h 2815103"/>
                <a:gd name="connsiteX19" fmla="*/ 3213100 w 4267200"/>
                <a:gd name="connsiteY19" fmla="*/ 1955800 h 2815103"/>
                <a:gd name="connsiteX20" fmla="*/ 3409950 w 4267200"/>
                <a:gd name="connsiteY20" fmla="*/ 2152650 h 2815103"/>
                <a:gd name="connsiteX21" fmla="*/ 3467100 w 4267200"/>
                <a:gd name="connsiteY21" fmla="*/ 2209800 h 2815103"/>
                <a:gd name="connsiteX22" fmla="*/ 3505200 w 4267200"/>
                <a:gd name="connsiteY22" fmla="*/ 2247900 h 2815103"/>
                <a:gd name="connsiteX23" fmla="*/ 3600450 w 4267200"/>
                <a:gd name="connsiteY23" fmla="*/ 2286000 h 2815103"/>
                <a:gd name="connsiteX24" fmla="*/ 3721100 w 4267200"/>
                <a:gd name="connsiteY24" fmla="*/ 2368550 h 2815103"/>
                <a:gd name="connsiteX25" fmla="*/ 3835400 w 4267200"/>
                <a:gd name="connsiteY25" fmla="*/ 2406650 h 2815103"/>
                <a:gd name="connsiteX26" fmla="*/ 3975100 w 4267200"/>
                <a:gd name="connsiteY26" fmla="*/ 2482850 h 2815103"/>
                <a:gd name="connsiteX27" fmla="*/ 4070350 w 4267200"/>
                <a:gd name="connsiteY27" fmla="*/ 2597150 h 2815103"/>
                <a:gd name="connsiteX28" fmla="*/ 4108450 w 4267200"/>
                <a:gd name="connsiteY28" fmla="*/ 2660650 h 2815103"/>
                <a:gd name="connsiteX29" fmla="*/ 4191000 w 4267200"/>
                <a:gd name="connsiteY29" fmla="*/ 2794000 h 2815103"/>
                <a:gd name="connsiteX30" fmla="*/ 4210050 w 4267200"/>
                <a:gd name="connsiteY30" fmla="*/ 2813050 h 2815103"/>
                <a:gd name="connsiteX31" fmla="*/ 4267200 w 4267200"/>
                <a:gd name="connsiteY31" fmla="*/ 2813050 h 2815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4267200" h="2815103">
                  <a:moveTo>
                    <a:pt x="0" y="0"/>
                  </a:moveTo>
                  <a:cubicBezTo>
                    <a:pt x="160441" y="13951"/>
                    <a:pt x="181173" y="5234"/>
                    <a:pt x="349250" y="76200"/>
                  </a:cubicBezTo>
                  <a:cubicBezTo>
                    <a:pt x="491898" y="136429"/>
                    <a:pt x="430210" y="221455"/>
                    <a:pt x="609600" y="311150"/>
                  </a:cubicBezTo>
                  <a:cubicBezTo>
                    <a:pt x="733715" y="373207"/>
                    <a:pt x="710239" y="355562"/>
                    <a:pt x="819150" y="431800"/>
                  </a:cubicBezTo>
                  <a:cubicBezTo>
                    <a:pt x="893734" y="484009"/>
                    <a:pt x="959372" y="551055"/>
                    <a:pt x="1041400" y="590550"/>
                  </a:cubicBezTo>
                  <a:lnTo>
                    <a:pt x="1212850" y="673100"/>
                  </a:lnTo>
                  <a:cubicBezTo>
                    <a:pt x="1283957" y="708653"/>
                    <a:pt x="1297756" y="730660"/>
                    <a:pt x="1377950" y="736600"/>
                  </a:cubicBezTo>
                  <a:cubicBezTo>
                    <a:pt x="1521630" y="747243"/>
                    <a:pt x="1665817" y="749300"/>
                    <a:pt x="1809750" y="755650"/>
                  </a:cubicBezTo>
                  <a:cubicBezTo>
                    <a:pt x="1856317" y="776817"/>
                    <a:pt x="1904798" y="794197"/>
                    <a:pt x="1949450" y="819150"/>
                  </a:cubicBezTo>
                  <a:cubicBezTo>
                    <a:pt x="2001586" y="848285"/>
                    <a:pt x="2091971" y="936271"/>
                    <a:pt x="2127250" y="971550"/>
                  </a:cubicBezTo>
                  <a:cubicBezTo>
                    <a:pt x="2166423" y="1010723"/>
                    <a:pt x="2207637" y="1048395"/>
                    <a:pt x="2241550" y="1092200"/>
                  </a:cubicBezTo>
                  <a:cubicBezTo>
                    <a:pt x="2258935" y="1114655"/>
                    <a:pt x="2265561" y="1143744"/>
                    <a:pt x="2279650" y="1168400"/>
                  </a:cubicBezTo>
                  <a:cubicBezTo>
                    <a:pt x="2385380" y="1353427"/>
                    <a:pt x="2232487" y="1047768"/>
                    <a:pt x="2362200" y="1327150"/>
                  </a:cubicBezTo>
                  <a:cubicBezTo>
                    <a:pt x="2369033" y="1341866"/>
                    <a:pt x="2418011" y="1445801"/>
                    <a:pt x="2438400" y="1460500"/>
                  </a:cubicBezTo>
                  <a:cubicBezTo>
                    <a:pt x="2512310" y="1513784"/>
                    <a:pt x="2586078" y="1574018"/>
                    <a:pt x="2673350" y="1600200"/>
                  </a:cubicBezTo>
                  <a:cubicBezTo>
                    <a:pt x="2880526" y="1662353"/>
                    <a:pt x="2726780" y="1608323"/>
                    <a:pt x="2876550" y="1676400"/>
                  </a:cubicBezTo>
                  <a:cubicBezTo>
                    <a:pt x="2897304" y="1685834"/>
                    <a:pt x="2920423" y="1690202"/>
                    <a:pt x="2940050" y="1701800"/>
                  </a:cubicBezTo>
                  <a:cubicBezTo>
                    <a:pt x="2967384" y="1717952"/>
                    <a:pt x="2989978" y="1741122"/>
                    <a:pt x="3016250" y="1758950"/>
                  </a:cubicBezTo>
                  <a:cubicBezTo>
                    <a:pt x="3049297" y="1781375"/>
                    <a:pt x="3083983" y="1801283"/>
                    <a:pt x="3117850" y="1822450"/>
                  </a:cubicBezTo>
                  <a:cubicBezTo>
                    <a:pt x="3142490" y="1859411"/>
                    <a:pt x="3185301" y="1925916"/>
                    <a:pt x="3213100" y="1955800"/>
                  </a:cubicBezTo>
                  <a:cubicBezTo>
                    <a:pt x="3276304" y="2023744"/>
                    <a:pt x="3344333" y="2087033"/>
                    <a:pt x="3409950" y="2152650"/>
                  </a:cubicBezTo>
                  <a:lnTo>
                    <a:pt x="3467100" y="2209800"/>
                  </a:lnTo>
                  <a:cubicBezTo>
                    <a:pt x="3479800" y="2222500"/>
                    <a:pt x="3488524" y="2241230"/>
                    <a:pt x="3505200" y="2247900"/>
                  </a:cubicBezTo>
                  <a:cubicBezTo>
                    <a:pt x="3536950" y="2260600"/>
                    <a:pt x="3570599" y="2269319"/>
                    <a:pt x="3600450" y="2286000"/>
                  </a:cubicBezTo>
                  <a:cubicBezTo>
                    <a:pt x="3642988" y="2309771"/>
                    <a:pt x="3677752" y="2346290"/>
                    <a:pt x="3721100" y="2368550"/>
                  </a:cubicBezTo>
                  <a:cubicBezTo>
                    <a:pt x="3756826" y="2386896"/>
                    <a:pt x="3799479" y="2388689"/>
                    <a:pt x="3835400" y="2406650"/>
                  </a:cubicBezTo>
                  <a:cubicBezTo>
                    <a:pt x="3877018" y="2427459"/>
                    <a:pt x="3946606" y="2461480"/>
                    <a:pt x="3975100" y="2482850"/>
                  </a:cubicBezTo>
                  <a:cubicBezTo>
                    <a:pt x="4059570" y="2546203"/>
                    <a:pt x="4035935" y="2535968"/>
                    <a:pt x="4070350" y="2597150"/>
                  </a:cubicBezTo>
                  <a:cubicBezTo>
                    <a:pt x="4082452" y="2618664"/>
                    <a:pt x="4096630" y="2638980"/>
                    <a:pt x="4108450" y="2660650"/>
                  </a:cubicBezTo>
                  <a:cubicBezTo>
                    <a:pt x="4160354" y="2755808"/>
                    <a:pt x="4126556" y="2716667"/>
                    <a:pt x="4191000" y="2794000"/>
                  </a:cubicBezTo>
                  <a:cubicBezTo>
                    <a:pt x="4196749" y="2800899"/>
                    <a:pt x="4201338" y="2810872"/>
                    <a:pt x="4210050" y="2813050"/>
                  </a:cubicBezTo>
                  <a:cubicBezTo>
                    <a:pt x="4228531" y="2817670"/>
                    <a:pt x="4248150" y="2813050"/>
                    <a:pt x="4267200" y="2813050"/>
                  </a:cubicBezTo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40E2D01-260A-64DE-759F-C6CA70139577}"/>
                </a:ext>
              </a:extLst>
            </p:cNvPr>
            <p:cNvSpPr/>
            <p:nvPr/>
          </p:nvSpPr>
          <p:spPr>
            <a:xfrm rot="18229009">
              <a:off x="-541280" y="3816687"/>
              <a:ext cx="2459905" cy="559593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AB224639-73FB-5EC2-A4DF-1223C7B694FE}"/>
              </a:ext>
            </a:extLst>
          </p:cNvPr>
          <p:cNvGrpSpPr/>
          <p:nvPr/>
        </p:nvGrpSpPr>
        <p:grpSpPr>
          <a:xfrm>
            <a:off x="-1200752" y="-923088"/>
            <a:ext cx="3612911" cy="2019300"/>
            <a:chOff x="-888761" y="-647700"/>
            <a:chExt cx="3612911" cy="201930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FA43FD7-6DAC-E872-9063-CFA1660D45A7}"/>
                </a:ext>
              </a:extLst>
            </p:cNvPr>
            <p:cNvSpPr/>
            <p:nvPr/>
          </p:nvSpPr>
          <p:spPr>
            <a:xfrm>
              <a:off x="-508000" y="-647700"/>
              <a:ext cx="3232150" cy="2019300"/>
            </a:xfrm>
            <a:custGeom>
              <a:avLst/>
              <a:gdLst>
                <a:gd name="connsiteX0" fmla="*/ 0 w 3232150"/>
                <a:gd name="connsiteY0" fmla="*/ 1574800 h 2019300"/>
                <a:gd name="connsiteX1" fmla="*/ 82550 w 3232150"/>
                <a:gd name="connsiteY1" fmla="*/ 1701800 h 2019300"/>
                <a:gd name="connsiteX2" fmla="*/ 247650 w 3232150"/>
                <a:gd name="connsiteY2" fmla="*/ 1822450 h 2019300"/>
                <a:gd name="connsiteX3" fmla="*/ 463550 w 3232150"/>
                <a:gd name="connsiteY3" fmla="*/ 1943100 h 2019300"/>
                <a:gd name="connsiteX4" fmla="*/ 603250 w 3232150"/>
                <a:gd name="connsiteY4" fmla="*/ 1981200 h 2019300"/>
                <a:gd name="connsiteX5" fmla="*/ 698500 w 3232150"/>
                <a:gd name="connsiteY5" fmla="*/ 2019300 h 2019300"/>
                <a:gd name="connsiteX6" fmla="*/ 857250 w 3232150"/>
                <a:gd name="connsiteY6" fmla="*/ 1949450 h 2019300"/>
                <a:gd name="connsiteX7" fmla="*/ 1009650 w 3232150"/>
                <a:gd name="connsiteY7" fmla="*/ 1790700 h 2019300"/>
                <a:gd name="connsiteX8" fmla="*/ 1092200 w 3232150"/>
                <a:gd name="connsiteY8" fmla="*/ 1714500 h 2019300"/>
                <a:gd name="connsiteX9" fmla="*/ 1130300 w 3232150"/>
                <a:gd name="connsiteY9" fmla="*/ 1657350 h 2019300"/>
                <a:gd name="connsiteX10" fmla="*/ 1327150 w 3232150"/>
                <a:gd name="connsiteY10" fmla="*/ 1479550 h 2019300"/>
                <a:gd name="connsiteX11" fmla="*/ 1409700 w 3232150"/>
                <a:gd name="connsiteY11" fmla="*/ 1441450 h 2019300"/>
                <a:gd name="connsiteX12" fmla="*/ 1562100 w 3232150"/>
                <a:gd name="connsiteY12" fmla="*/ 1454150 h 2019300"/>
                <a:gd name="connsiteX13" fmla="*/ 1638300 w 3232150"/>
                <a:gd name="connsiteY13" fmla="*/ 1492250 h 2019300"/>
                <a:gd name="connsiteX14" fmla="*/ 1739900 w 3232150"/>
                <a:gd name="connsiteY14" fmla="*/ 1530350 h 2019300"/>
                <a:gd name="connsiteX15" fmla="*/ 1835150 w 3232150"/>
                <a:gd name="connsiteY15" fmla="*/ 1517650 h 2019300"/>
                <a:gd name="connsiteX16" fmla="*/ 2032000 w 3232150"/>
                <a:gd name="connsiteY16" fmla="*/ 1397000 h 2019300"/>
                <a:gd name="connsiteX17" fmla="*/ 2209800 w 3232150"/>
                <a:gd name="connsiteY17" fmla="*/ 1206500 h 2019300"/>
                <a:gd name="connsiteX18" fmla="*/ 2273300 w 3232150"/>
                <a:gd name="connsiteY18" fmla="*/ 1085850 h 2019300"/>
                <a:gd name="connsiteX19" fmla="*/ 2330450 w 3232150"/>
                <a:gd name="connsiteY19" fmla="*/ 927100 h 2019300"/>
                <a:gd name="connsiteX20" fmla="*/ 2406650 w 3232150"/>
                <a:gd name="connsiteY20" fmla="*/ 768350 h 2019300"/>
                <a:gd name="connsiteX21" fmla="*/ 2508250 w 3232150"/>
                <a:gd name="connsiteY21" fmla="*/ 730250 h 2019300"/>
                <a:gd name="connsiteX22" fmla="*/ 2603500 w 3232150"/>
                <a:gd name="connsiteY22" fmla="*/ 692150 h 2019300"/>
                <a:gd name="connsiteX23" fmla="*/ 2800350 w 3232150"/>
                <a:gd name="connsiteY23" fmla="*/ 615950 h 2019300"/>
                <a:gd name="connsiteX24" fmla="*/ 2914650 w 3232150"/>
                <a:gd name="connsiteY24" fmla="*/ 539750 h 2019300"/>
                <a:gd name="connsiteX25" fmla="*/ 2971800 w 3232150"/>
                <a:gd name="connsiteY25" fmla="*/ 476250 h 2019300"/>
                <a:gd name="connsiteX26" fmla="*/ 3028950 w 3232150"/>
                <a:gd name="connsiteY26" fmla="*/ 419100 h 2019300"/>
                <a:gd name="connsiteX27" fmla="*/ 3092450 w 3232150"/>
                <a:gd name="connsiteY27" fmla="*/ 342900 h 2019300"/>
                <a:gd name="connsiteX28" fmla="*/ 3187700 w 3232150"/>
                <a:gd name="connsiteY28" fmla="*/ 101600 h 2019300"/>
                <a:gd name="connsiteX29" fmla="*/ 3232150 w 3232150"/>
                <a:gd name="connsiteY29" fmla="*/ 0 h 201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232150" h="2019300">
                  <a:moveTo>
                    <a:pt x="0" y="1574800"/>
                  </a:moveTo>
                  <a:cubicBezTo>
                    <a:pt x="27517" y="1617133"/>
                    <a:pt x="46848" y="1666098"/>
                    <a:pt x="82550" y="1701800"/>
                  </a:cubicBezTo>
                  <a:cubicBezTo>
                    <a:pt x="130748" y="1749998"/>
                    <a:pt x="190936" y="1784641"/>
                    <a:pt x="247650" y="1822450"/>
                  </a:cubicBezTo>
                  <a:cubicBezTo>
                    <a:pt x="288385" y="1849607"/>
                    <a:pt x="403766" y="1917478"/>
                    <a:pt x="463550" y="1943100"/>
                  </a:cubicBezTo>
                  <a:cubicBezTo>
                    <a:pt x="534317" y="1973429"/>
                    <a:pt x="519660" y="1954332"/>
                    <a:pt x="603250" y="1981200"/>
                  </a:cubicBezTo>
                  <a:cubicBezTo>
                    <a:pt x="635805" y="1991664"/>
                    <a:pt x="666750" y="2006600"/>
                    <a:pt x="698500" y="2019300"/>
                  </a:cubicBezTo>
                  <a:cubicBezTo>
                    <a:pt x="751417" y="1996017"/>
                    <a:pt x="810660" y="1983679"/>
                    <a:pt x="857250" y="1949450"/>
                  </a:cubicBezTo>
                  <a:cubicBezTo>
                    <a:pt x="916365" y="1906019"/>
                    <a:pt x="955749" y="1840455"/>
                    <a:pt x="1009650" y="1790700"/>
                  </a:cubicBezTo>
                  <a:cubicBezTo>
                    <a:pt x="1037167" y="1765300"/>
                    <a:pt x="1067076" y="1742269"/>
                    <a:pt x="1092200" y="1714500"/>
                  </a:cubicBezTo>
                  <a:cubicBezTo>
                    <a:pt x="1107561" y="1697522"/>
                    <a:pt x="1115089" y="1674462"/>
                    <a:pt x="1130300" y="1657350"/>
                  </a:cubicBezTo>
                  <a:cubicBezTo>
                    <a:pt x="1176401" y="1605486"/>
                    <a:pt x="1261649" y="1519858"/>
                    <a:pt x="1327150" y="1479550"/>
                  </a:cubicBezTo>
                  <a:cubicBezTo>
                    <a:pt x="1352960" y="1463667"/>
                    <a:pt x="1382183" y="1454150"/>
                    <a:pt x="1409700" y="1441450"/>
                  </a:cubicBezTo>
                  <a:cubicBezTo>
                    <a:pt x="1460500" y="1445683"/>
                    <a:pt x="1512338" y="1443092"/>
                    <a:pt x="1562100" y="1454150"/>
                  </a:cubicBezTo>
                  <a:cubicBezTo>
                    <a:pt x="1589822" y="1460310"/>
                    <a:pt x="1612198" y="1481063"/>
                    <a:pt x="1638300" y="1492250"/>
                  </a:cubicBezTo>
                  <a:cubicBezTo>
                    <a:pt x="1671545" y="1506498"/>
                    <a:pt x="1706033" y="1517650"/>
                    <a:pt x="1739900" y="1530350"/>
                  </a:cubicBezTo>
                  <a:cubicBezTo>
                    <a:pt x="1771650" y="1526117"/>
                    <a:pt x="1804439" y="1526750"/>
                    <a:pt x="1835150" y="1517650"/>
                  </a:cubicBezTo>
                  <a:cubicBezTo>
                    <a:pt x="1887190" y="1502231"/>
                    <a:pt x="2004159" y="1419273"/>
                    <a:pt x="2032000" y="1397000"/>
                  </a:cubicBezTo>
                  <a:cubicBezTo>
                    <a:pt x="2091447" y="1349442"/>
                    <a:pt x="2167502" y="1271870"/>
                    <a:pt x="2209800" y="1206500"/>
                  </a:cubicBezTo>
                  <a:cubicBezTo>
                    <a:pt x="2234489" y="1168344"/>
                    <a:pt x="2252133" y="1126067"/>
                    <a:pt x="2273300" y="1085850"/>
                  </a:cubicBezTo>
                  <a:cubicBezTo>
                    <a:pt x="2317514" y="850044"/>
                    <a:pt x="2259320" y="1087142"/>
                    <a:pt x="2330450" y="927100"/>
                  </a:cubicBezTo>
                  <a:cubicBezTo>
                    <a:pt x="2367053" y="844742"/>
                    <a:pt x="2346139" y="818775"/>
                    <a:pt x="2406650" y="768350"/>
                  </a:cubicBezTo>
                  <a:cubicBezTo>
                    <a:pt x="2430045" y="748854"/>
                    <a:pt x="2484798" y="738693"/>
                    <a:pt x="2508250" y="730250"/>
                  </a:cubicBezTo>
                  <a:cubicBezTo>
                    <a:pt x="2540424" y="718667"/>
                    <a:pt x="2571363" y="703836"/>
                    <a:pt x="2603500" y="692150"/>
                  </a:cubicBezTo>
                  <a:cubicBezTo>
                    <a:pt x="2679963" y="664345"/>
                    <a:pt x="2731584" y="655879"/>
                    <a:pt x="2800350" y="615950"/>
                  </a:cubicBezTo>
                  <a:cubicBezTo>
                    <a:pt x="2839949" y="592957"/>
                    <a:pt x="2884018" y="573786"/>
                    <a:pt x="2914650" y="539750"/>
                  </a:cubicBezTo>
                  <a:cubicBezTo>
                    <a:pt x="2933700" y="518583"/>
                    <a:pt x="2952215" y="496923"/>
                    <a:pt x="2971800" y="476250"/>
                  </a:cubicBezTo>
                  <a:cubicBezTo>
                    <a:pt x="2990328" y="456692"/>
                    <a:pt x="3010875" y="439078"/>
                    <a:pt x="3028950" y="419100"/>
                  </a:cubicBezTo>
                  <a:cubicBezTo>
                    <a:pt x="3051133" y="394582"/>
                    <a:pt x="3071283" y="368300"/>
                    <a:pt x="3092450" y="342900"/>
                  </a:cubicBezTo>
                  <a:cubicBezTo>
                    <a:pt x="3124200" y="262467"/>
                    <a:pt x="3153040" y="180823"/>
                    <a:pt x="3187700" y="101600"/>
                  </a:cubicBezTo>
                  <a:lnTo>
                    <a:pt x="3232150" y="0"/>
                  </a:ln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8A902A1-FC9E-F371-262A-809FD8E9DA7A}"/>
                </a:ext>
              </a:extLst>
            </p:cNvPr>
            <p:cNvSpPr/>
            <p:nvPr/>
          </p:nvSpPr>
          <p:spPr>
            <a:xfrm rot="20042102">
              <a:off x="-888761" y="-311149"/>
              <a:ext cx="2624984" cy="8512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19CC5D66-66E3-828F-FF09-216FEA9B3FEE}"/>
              </a:ext>
            </a:extLst>
          </p:cNvPr>
          <p:cNvGrpSpPr/>
          <p:nvPr/>
        </p:nvGrpSpPr>
        <p:grpSpPr>
          <a:xfrm rot="20826443">
            <a:off x="9290220" y="-3031898"/>
            <a:ext cx="5298066" cy="8451396"/>
            <a:chOff x="7855076" y="-763150"/>
            <a:chExt cx="5298066" cy="8451396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2A077BE6-09D6-09D7-E744-0FBF13413C3D}"/>
                </a:ext>
              </a:extLst>
            </p:cNvPr>
            <p:cNvGrpSpPr/>
            <p:nvPr/>
          </p:nvGrpSpPr>
          <p:grpSpPr>
            <a:xfrm rot="942693">
              <a:off x="10706496" y="103145"/>
              <a:ext cx="1770322" cy="1836655"/>
              <a:chOff x="10467311" y="239232"/>
              <a:chExt cx="1770322" cy="1836655"/>
            </a:xfrm>
          </p:grpSpPr>
          <p:pic>
            <p:nvPicPr>
              <p:cNvPr id="60" name="Graphic 59" descr="Tooth">
                <a:extLst>
                  <a:ext uri="{FF2B5EF4-FFF2-40B4-BE49-F238E27FC236}">
                    <a16:creationId xmlns:a16="http://schemas.microsoft.com/office/drawing/2014/main" id="{DA0CA6CF-667E-B46C-5CB4-E4A9288357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61" name="Graphic 60" descr="Toothbrush">
                <a:extLst>
                  <a:ext uri="{FF2B5EF4-FFF2-40B4-BE49-F238E27FC236}">
                    <a16:creationId xmlns:a16="http://schemas.microsoft.com/office/drawing/2014/main" id="{9E02EDBD-BE30-D54C-6ADC-4ECAAC51D7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62" name="Graphic 61" descr="Toothpaste">
                <a:extLst>
                  <a:ext uri="{FF2B5EF4-FFF2-40B4-BE49-F238E27FC236}">
                    <a16:creationId xmlns:a16="http://schemas.microsoft.com/office/drawing/2014/main" id="{61E63739-5366-CBBF-E837-4E358AA5E31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1673693-C24F-3D95-8AAE-3B729B45CD1C}"/>
                </a:ext>
              </a:extLst>
            </p:cNvPr>
            <p:cNvGrpSpPr/>
            <p:nvPr/>
          </p:nvGrpSpPr>
          <p:grpSpPr>
            <a:xfrm rot="2044140">
              <a:off x="11105749" y="1615319"/>
              <a:ext cx="1770322" cy="1836655"/>
              <a:chOff x="10467311" y="239232"/>
              <a:chExt cx="1770322" cy="1836655"/>
            </a:xfrm>
          </p:grpSpPr>
          <p:pic>
            <p:nvPicPr>
              <p:cNvPr id="57" name="Graphic 56" descr="Tooth">
                <a:extLst>
                  <a:ext uri="{FF2B5EF4-FFF2-40B4-BE49-F238E27FC236}">
                    <a16:creationId xmlns:a16="http://schemas.microsoft.com/office/drawing/2014/main" id="{B9D8C899-DCCE-0F33-7071-1069806807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8" name="Graphic 57" descr="Toothbrush">
                <a:extLst>
                  <a:ext uri="{FF2B5EF4-FFF2-40B4-BE49-F238E27FC236}">
                    <a16:creationId xmlns:a16="http://schemas.microsoft.com/office/drawing/2014/main" id="{579DC28B-5DFA-2D21-5C02-089515D064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9" name="Graphic 58" descr="Toothpaste">
                <a:extLst>
                  <a:ext uri="{FF2B5EF4-FFF2-40B4-BE49-F238E27FC236}">
                    <a16:creationId xmlns:a16="http://schemas.microsoft.com/office/drawing/2014/main" id="{B7A6F3AC-3F83-C5E9-C8CE-9003067CA6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69E05D23-3D9B-D0AF-EE13-DA124EFC59BF}"/>
                </a:ext>
              </a:extLst>
            </p:cNvPr>
            <p:cNvGrpSpPr/>
            <p:nvPr/>
          </p:nvGrpSpPr>
          <p:grpSpPr>
            <a:xfrm rot="18990372">
              <a:off x="9401207" y="1562900"/>
              <a:ext cx="1769062" cy="1750972"/>
              <a:chOff x="10468571" y="301112"/>
              <a:chExt cx="1769062" cy="1750972"/>
            </a:xfrm>
          </p:grpSpPr>
          <p:pic>
            <p:nvPicPr>
              <p:cNvPr id="54" name="Graphic 53" descr="Tooth">
                <a:extLst>
                  <a:ext uri="{FF2B5EF4-FFF2-40B4-BE49-F238E27FC236}">
                    <a16:creationId xmlns:a16="http://schemas.microsoft.com/office/drawing/2014/main" id="{E45E1A45-EADE-89F7-4301-7FD7660865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0071" y="30111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5" name="Graphic 54" descr="Toothbrush">
                <a:extLst>
                  <a:ext uri="{FF2B5EF4-FFF2-40B4-BE49-F238E27FC236}">
                    <a16:creationId xmlns:a16="http://schemas.microsoft.com/office/drawing/2014/main" id="{1B791620-0746-8B06-21E0-A37E436BF5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6" name="Graphic 55" descr="Toothpaste">
                <a:extLst>
                  <a:ext uri="{FF2B5EF4-FFF2-40B4-BE49-F238E27FC236}">
                    <a16:creationId xmlns:a16="http://schemas.microsoft.com/office/drawing/2014/main" id="{F7917E6F-7EDF-5BBE-1977-3153FDE855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8571" y="1098131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8E60DE68-E728-7DF9-C49C-7EDF938DB1C7}"/>
                </a:ext>
              </a:extLst>
            </p:cNvPr>
            <p:cNvGrpSpPr/>
            <p:nvPr/>
          </p:nvGrpSpPr>
          <p:grpSpPr>
            <a:xfrm rot="1751566">
              <a:off x="10010704" y="3115043"/>
              <a:ext cx="1770322" cy="1836655"/>
              <a:chOff x="10467311" y="239232"/>
              <a:chExt cx="1770322" cy="1836655"/>
            </a:xfrm>
          </p:grpSpPr>
          <p:pic>
            <p:nvPicPr>
              <p:cNvPr id="51" name="Graphic 50" descr="Tooth">
                <a:extLst>
                  <a:ext uri="{FF2B5EF4-FFF2-40B4-BE49-F238E27FC236}">
                    <a16:creationId xmlns:a16="http://schemas.microsoft.com/office/drawing/2014/main" id="{B7364872-EC94-2BBF-892A-AA3E2EE822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2" name="Graphic 51" descr="Toothbrush">
                <a:extLst>
                  <a:ext uri="{FF2B5EF4-FFF2-40B4-BE49-F238E27FC236}">
                    <a16:creationId xmlns:a16="http://schemas.microsoft.com/office/drawing/2014/main" id="{C55DF619-A608-136B-ACF5-11EBD3AD3E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3" name="Graphic 52" descr="Toothpaste">
                <a:extLst>
                  <a:ext uri="{FF2B5EF4-FFF2-40B4-BE49-F238E27FC236}">
                    <a16:creationId xmlns:a16="http://schemas.microsoft.com/office/drawing/2014/main" id="{E3A68BBE-214C-10C2-AB24-6E1BC06E84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9C3AAFE-7A1D-199E-CF18-C7111A7165C4}"/>
                </a:ext>
              </a:extLst>
            </p:cNvPr>
            <p:cNvGrpSpPr/>
            <p:nvPr/>
          </p:nvGrpSpPr>
          <p:grpSpPr>
            <a:xfrm rot="18832007">
              <a:off x="9274137" y="4395999"/>
              <a:ext cx="1770322" cy="1836655"/>
              <a:chOff x="10467311" y="239232"/>
              <a:chExt cx="1770322" cy="1836655"/>
            </a:xfrm>
          </p:grpSpPr>
          <p:pic>
            <p:nvPicPr>
              <p:cNvPr id="48" name="Graphic 47" descr="Tooth">
                <a:extLst>
                  <a:ext uri="{FF2B5EF4-FFF2-40B4-BE49-F238E27FC236}">
                    <a16:creationId xmlns:a16="http://schemas.microsoft.com/office/drawing/2014/main" id="{6203DD19-8A48-D701-6060-84E6D80568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9" name="Graphic 48" descr="Toothbrush">
                <a:extLst>
                  <a:ext uri="{FF2B5EF4-FFF2-40B4-BE49-F238E27FC236}">
                    <a16:creationId xmlns:a16="http://schemas.microsoft.com/office/drawing/2014/main" id="{3E8D78EA-82EB-CC18-F32B-D6A1E1884A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50" name="Graphic 49" descr="Toothpaste">
                <a:extLst>
                  <a:ext uri="{FF2B5EF4-FFF2-40B4-BE49-F238E27FC236}">
                    <a16:creationId xmlns:a16="http://schemas.microsoft.com/office/drawing/2014/main" id="{56276B66-D582-634A-74BB-4C79C8F0EE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ADC437C9-FDE6-4526-7B73-341EC427CF48}"/>
                </a:ext>
              </a:extLst>
            </p:cNvPr>
            <p:cNvGrpSpPr/>
            <p:nvPr/>
          </p:nvGrpSpPr>
          <p:grpSpPr>
            <a:xfrm rot="1408134">
              <a:off x="9128104" y="-10075"/>
              <a:ext cx="1770322" cy="1836655"/>
              <a:chOff x="10467311" y="239232"/>
              <a:chExt cx="1770322" cy="1836655"/>
            </a:xfrm>
          </p:grpSpPr>
          <p:pic>
            <p:nvPicPr>
              <p:cNvPr id="45" name="Graphic 44" descr="Tooth">
                <a:extLst>
                  <a:ext uri="{FF2B5EF4-FFF2-40B4-BE49-F238E27FC236}">
                    <a16:creationId xmlns:a16="http://schemas.microsoft.com/office/drawing/2014/main" id="{682442A2-D385-7B43-9205-1D5EFA247D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6" name="Graphic 45" descr="Toothbrush">
                <a:extLst>
                  <a:ext uri="{FF2B5EF4-FFF2-40B4-BE49-F238E27FC236}">
                    <a16:creationId xmlns:a16="http://schemas.microsoft.com/office/drawing/2014/main" id="{DCD95C81-14D9-40F1-13A4-0B3F94F474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7" name="Graphic 46" descr="Toothpaste">
                <a:extLst>
                  <a:ext uri="{FF2B5EF4-FFF2-40B4-BE49-F238E27FC236}">
                    <a16:creationId xmlns:a16="http://schemas.microsoft.com/office/drawing/2014/main" id="{6C57A64B-E4FC-0F78-AD42-FEFC0260AF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F090B604-5911-D63B-872A-B050F786E4BB}"/>
                </a:ext>
              </a:extLst>
            </p:cNvPr>
            <p:cNvGrpSpPr/>
            <p:nvPr/>
          </p:nvGrpSpPr>
          <p:grpSpPr>
            <a:xfrm rot="2539023">
              <a:off x="11325863" y="2904144"/>
              <a:ext cx="1827279" cy="1816741"/>
              <a:chOff x="10467311" y="239232"/>
              <a:chExt cx="1770322" cy="1836655"/>
            </a:xfrm>
          </p:grpSpPr>
          <p:pic>
            <p:nvPicPr>
              <p:cNvPr id="42" name="Graphic 41" descr="Tooth">
                <a:extLst>
                  <a:ext uri="{FF2B5EF4-FFF2-40B4-BE49-F238E27FC236}">
                    <a16:creationId xmlns:a16="http://schemas.microsoft.com/office/drawing/2014/main" id="{BDEF94F3-1DAE-ABBB-146B-DBED95460D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3" name="Graphic 42" descr="Toothbrush">
                <a:extLst>
                  <a:ext uri="{FF2B5EF4-FFF2-40B4-BE49-F238E27FC236}">
                    <a16:creationId xmlns:a16="http://schemas.microsoft.com/office/drawing/2014/main" id="{5B79D64E-E06A-E3BD-E1CD-0457C27646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4" name="Graphic 43" descr="Toothpaste">
                <a:extLst>
                  <a:ext uri="{FF2B5EF4-FFF2-40B4-BE49-F238E27FC236}">
                    <a16:creationId xmlns:a16="http://schemas.microsoft.com/office/drawing/2014/main" id="{32873130-AD6D-BBAD-8B77-9800D4EF6C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280B7DE-7C74-6A1A-A84D-AAB6003930B6}"/>
                </a:ext>
              </a:extLst>
            </p:cNvPr>
            <p:cNvGrpSpPr/>
            <p:nvPr/>
          </p:nvGrpSpPr>
          <p:grpSpPr>
            <a:xfrm rot="1783709">
              <a:off x="10856861" y="4382299"/>
              <a:ext cx="1770322" cy="1836655"/>
              <a:chOff x="10467311" y="239232"/>
              <a:chExt cx="1770322" cy="1836655"/>
            </a:xfrm>
          </p:grpSpPr>
          <p:pic>
            <p:nvPicPr>
              <p:cNvPr id="39" name="Graphic 38" descr="Tooth">
                <a:extLst>
                  <a:ext uri="{FF2B5EF4-FFF2-40B4-BE49-F238E27FC236}">
                    <a16:creationId xmlns:a16="http://schemas.microsoft.com/office/drawing/2014/main" id="{D8AEEA33-EA78-4DD2-29A1-48C8709209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0" name="Graphic 39" descr="Toothbrush">
                <a:extLst>
                  <a:ext uri="{FF2B5EF4-FFF2-40B4-BE49-F238E27FC236}">
                    <a16:creationId xmlns:a16="http://schemas.microsoft.com/office/drawing/2014/main" id="{337D1A33-F4C1-68E6-8917-D9F4619467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41" name="Graphic 40" descr="Toothpaste">
                <a:extLst>
                  <a:ext uri="{FF2B5EF4-FFF2-40B4-BE49-F238E27FC236}">
                    <a16:creationId xmlns:a16="http://schemas.microsoft.com/office/drawing/2014/main" id="{1F2BC4DC-4527-F523-D040-12EB9BA0521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DF8C50D3-3F18-669F-E9CA-E09BCA4F9958}"/>
                </a:ext>
              </a:extLst>
            </p:cNvPr>
            <p:cNvGrpSpPr/>
            <p:nvPr/>
          </p:nvGrpSpPr>
          <p:grpSpPr>
            <a:xfrm rot="19175669">
              <a:off x="8892268" y="5851591"/>
              <a:ext cx="1770322" cy="1836655"/>
              <a:chOff x="10467311" y="239232"/>
              <a:chExt cx="1770322" cy="1836655"/>
            </a:xfrm>
          </p:grpSpPr>
          <p:pic>
            <p:nvPicPr>
              <p:cNvPr id="36" name="Graphic 35" descr="Tooth">
                <a:extLst>
                  <a:ext uri="{FF2B5EF4-FFF2-40B4-BE49-F238E27FC236}">
                    <a16:creationId xmlns:a16="http://schemas.microsoft.com/office/drawing/2014/main" id="{F120772B-4359-61BB-A592-37541A5053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7" name="Graphic 36" descr="Toothbrush">
                <a:extLst>
                  <a:ext uri="{FF2B5EF4-FFF2-40B4-BE49-F238E27FC236}">
                    <a16:creationId xmlns:a16="http://schemas.microsoft.com/office/drawing/2014/main" id="{3504D12C-E9E3-4061-EAA4-9B359D2660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8" name="Graphic 37" descr="Toothpaste">
                <a:extLst>
                  <a:ext uri="{FF2B5EF4-FFF2-40B4-BE49-F238E27FC236}">
                    <a16:creationId xmlns:a16="http://schemas.microsoft.com/office/drawing/2014/main" id="{91F3845C-1D82-4B9B-FA91-E94FD3A406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99FE45A3-9B1B-EFA9-D0B7-B0C9F3518AA4}"/>
                </a:ext>
              </a:extLst>
            </p:cNvPr>
            <p:cNvGrpSpPr/>
            <p:nvPr/>
          </p:nvGrpSpPr>
          <p:grpSpPr>
            <a:xfrm rot="19256171">
              <a:off x="10482523" y="5849397"/>
              <a:ext cx="1770322" cy="1836655"/>
              <a:chOff x="10467311" y="239232"/>
              <a:chExt cx="1770322" cy="1836655"/>
            </a:xfrm>
          </p:grpSpPr>
          <p:pic>
            <p:nvPicPr>
              <p:cNvPr id="33" name="Graphic 32" descr="Tooth">
                <a:extLst>
                  <a:ext uri="{FF2B5EF4-FFF2-40B4-BE49-F238E27FC236}">
                    <a16:creationId xmlns:a16="http://schemas.microsoft.com/office/drawing/2014/main" id="{7859DC1B-081B-32CD-107A-51A04B01AA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4" name="Graphic 33" descr="Toothbrush">
                <a:extLst>
                  <a:ext uri="{FF2B5EF4-FFF2-40B4-BE49-F238E27FC236}">
                    <a16:creationId xmlns:a16="http://schemas.microsoft.com/office/drawing/2014/main" id="{278DB8A2-9587-0945-B084-23D8F7BF19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5" name="Graphic 34" descr="Toothpaste">
                <a:extLst>
                  <a:ext uri="{FF2B5EF4-FFF2-40B4-BE49-F238E27FC236}">
                    <a16:creationId xmlns:a16="http://schemas.microsoft.com/office/drawing/2014/main" id="{C45ADF31-0032-6714-0B10-EFB32D4897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353D85AE-45B7-555B-147F-82299C64A5B7}"/>
                </a:ext>
              </a:extLst>
            </p:cNvPr>
            <p:cNvGrpSpPr/>
            <p:nvPr/>
          </p:nvGrpSpPr>
          <p:grpSpPr>
            <a:xfrm rot="18995514">
              <a:off x="8353031" y="2675146"/>
              <a:ext cx="1770322" cy="1836655"/>
              <a:chOff x="10467311" y="239232"/>
              <a:chExt cx="1770322" cy="1836655"/>
            </a:xfrm>
          </p:grpSpPr>
          <p:pic>
            <p:nvPicPr>
              <p:cNvPr id="30" name="Graphic 29" descr="Tooth">
                <a:extLst>
                  <a:ext uri="{FF2B5EF4-FFF2-40B4-BE49-F238E27FC236}">
                    <a16:creationId xmlns:a16="http://schemas.microsoft.com/office/drawing/2014/main" id="{ECF56DB6-0807-91B9-6C52-FAEC657B65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1" name="Graphic 30" descr="Toothbrush">
                <a:extLst>
                  <a:ext uri="{FF2B5EF4-FFF2-40B4-BE49-F238E27FC236}">
                    <a16:creationId xmlns:a16="http://schemas.microsoft.com/office/drawing/2014/main" id="{C0A6E67E-CA2B-554E-1871-4EDC8752641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32" name="Graphic 31" descr="Toothpaste">
                <a:extLst>
                  <a:ext uri="{FF2B5EF4-FFF2-40B4-BE49-F238E27FC236}">
                    <a16:creationId xmlns:a16="http://schemas.microsoft.com/office/drawing/2014/main" id="{A9A7C79D-4241-87EB-8028-48BC9ADA00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D8CB1E09-82FB-B28C-9863-880CD32492E6}"/>
                </a:ext>
              </a:extLst>
            </p:cNvPr>
            <p:cNvGrpSpPr/>
            <p:nvPr/>
          </p:nvGrpSpPr>
          <p:grpSpPr>
            <a:xfrm rot="19879680">
              <a:off x="7855076" y="921460"/>
              <a:ext cx="1770322" cy="1836655"/>
              <a:chOff x="10467311" y="239232"/>
              <a:chExt cx="1770322" cy="1836655"/>
            </a:xfrm>
          </p:grpSpPr>
          <p:pic>
            <p:nvPicPr>
              <p:cNvPr id="27" name="Graphic 26" descr="Tooth">
                <a:extLst>
                  <a:ext uri="{FF2B5EF4-FFF2-40B4-BE49-F238E27FC236}">
                    <a16:creationId xmlns:a16="http://schemas.microsoft.com/office/drawing/2014/main" id="{0709A3A2-1711-238A-243D-CFC5C6FB3A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8" name="Graphic 27" descr="Toothbrush">
                <a:extLst>
                  <a:ext uri="{FF2B5EF4-FFF2-40B4-BE49-F238E27FC236}">
                    <a16:creationId xmlns:a16="http://schemas.microsoft.com/office/drawing/2014/main" id="{37E21045-A912-A480-A5D7-8CD3332F81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9" name="Graphic 28" descr="Toothpaste">
                <a:extLst>
                  <a:ext uri="{FF2B5EF4-FFF2-40B4-BE49-F238E27FC236}">
                    <a16:creationId xmlns:a16="http://schemas.microsoft.com/office/drawing/2014/main" id="{D21BB3B6-2E53-C10E-DF81-C21AADBBCB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F8745C7A-5803-EE90-B402-7B414A55C84C}"/>
                </a:ext>
              </a:extLst>
            </p:cNvPr>
            <p:cNvGrpSpPr/>
            <p:nvPr/>
          </p:nvGrpSpPr>
          <p:grpSpPr>
            <a:xfrm rot="19663945">
              <a:off x="7898801" y="-763150"/>
              <a:ext cx="1770322" cy="1836655"/>
              <a:chOff x="10467311" y="239232"/>
              <a:chExt cx="1770322" cy="1836655"/>
            </a:xfrm>
          </p:grpSpPr>
          <p:pic>
            <p:nvPicPr>
              <p:cNvPr id="24" name="Graphic 23" descr="Tooth">
                <a:extLst>
                  <a:ext uri="{FF2B5EF4-FFF2-40B4-BE49-F238E27FC236}">
                    <a16:creationId xmlns:a16="http://schemas.microsoft.com/office/drawing/2014/main" id="{4B5446A8-113D-B408-3780-329525985D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802237" y="239232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5" name="Graphic 24" descr="Toothbrush">
                <a:extLst>
                  <a:ext uri="{FF2B5EF4-FFF2-40B4-BE49-F238E27FC236}">
                    <a16:creationId xmlns:a16="http://schemas.microsoft.com/office/drawing/2014/main" id="{1A661E79-81F0-950D-BEE1-55C4AC87B1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5009" y="999460"/>
                <a:ext cx="1052624" cy="1052624"/>
              </a:xfrm>
              <a:prstGeom prst="rect">
                <a:avLst/>
              </a:prstGeom>
              <a:ln>
                <a:noFill/>
              </a:ln>
              <a:effectLst/>
            </p:spPr>
          </p:pic>
          <p:pic>
            <p:nvPicPr>
              <p:cNvPr id="26" name="Graphic 25" descr="Toothpaste">
                <a:extLst>
                  <a:ext uri="{FF2B5EF4-FFF2-40B4-BE49-F238E27FC236}">
                    <a16:creationId xmlns:a16="http://schemas.microsoft.com/office/drawing/2014/main" id="{29257830-E226-FFD7-DB9B-EACD4A179D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7896508">
                <a:off x="10467311" y="1161487"/>
                <a:ext cx="914400" cy="9144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210737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165</TotalTime>
  <Words>780</Words>
  <Application>Microsoft Office PowerPoint</Application>
  <PresentationFormat>Widescreen</PresentationFormat>
  <Paragraphs>42</Paragraphs>
  <Slides>11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Lato</vt:lpstr>
      <vt:lpstr>Mongolian Baiti</vt:lpstr>
      <vt:lpstr>public-sans</vt:lpstr>
      <vt:lpstr>Office Theme</vt:lpstr>
      <vt:lpstr>PowerPoint Presentation</vt:lpstr>
      <vt:lpstr>PowerPoint Presentation</vt:lpstr>
      <vt:lpstr>What is oral hygiene?</vt:lpstr>
      <vt:lpstr>What is the effects of poor oral hygiene</vt:lpstr>
      <vt:lpstr>How can you prevent diseases caused by poor oral hygiene?</vt:lpstr>
      <vt:lpstr>PowerPoint Presentation</vt:lpstr>
      <vt:lpstr>PowerPoint Presentation</vt:lpstr>
      <vt:lpstr>Observation 1</vt:lpstr>
      <vt:lpstr>Observation 2</vt:lpstr>
      <vt:lpstr>Observation 3</vt:lpstr>
      <vt:lpstr>Citations!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faisal shmaisani</dc:creator>
  <cp:lastModifiedBy>faisal shmaisani</cp:lastModifiedBy>
  <cp:revision>2</cp:revision>
  <dcterms:created xsi:type="dcterms:W3CDTF">2023-11-09T15:38:04Z</dcterms:created>
  <dcterms:modified xsi:type="dcterms:W3CDTF">2023-11-09T18:25:11Z</dcterms:modified>
</cp:coreProperties>
</file>