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85" d="100"/>
          <a:sy n="85" d="100"/>
        </p:scale>
        <p:origin x="62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11/9/2023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ewsinhealth.nih.gov/2015/11/keep-your-skin-healthy" TargetMode="External"/><Relationship Id="rId2" Type="http://schemas.openxmlformats.org/officeDocument/2006/relationships/hyperlink" Target="https://www.niams.nih.gov/health-topics/kids/healthy-skin#:~:text=It%20holds%20body%20fluids%20in,and%20not%20even%20know%20it" TargetMode="External"/><Relationship Id="rId1" Type="http://schemas.openxmlformats.org/officeDocument/2006/relationships/slideLayout" Target="../slideLayouts/slideLayout2.xml"/><Relationship Id="rId5" Type="http://schemas.openxmlformats.org/officeDocument/2006/relationships/hyperlink" Target="https://www.refreshyourlife.in/blog/the-case-for-clean-clothes-why-regular-laundry-is-non-negotiable" TargetMode="External"/><Relationship Id="rId4" Type="http://schemas.openxmlformats.org/officeDocument/2006/relationships/hyperlink" Target="https://mooringsatlewes.org/news/10-personal-hygiene-practic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usanlebelyoung.com/life-unwound-handwashing-as-pause/"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wallpaperflare.com/bath-bath-ducks-bowl-close-up-cute-foam-light-blue-rubber-ducks-wallpaper-qwntt"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E8BE9-A077-4AE5-A10D-5E0B5D01C9EF}"/>
              </a:ext>
            </a:extLst>
          </p:cNvPr>
          <p:cNvSpPr>
            <a:spLocks noGrp="1"/>
          </p:cNvSpPr>
          <p:nvPr>
            <p:ph type="ctrTitle"/>
          </p:nvPr>
        </p:nvSpPr>
        <p:spPr/>
        <p:txBody>
          <a:bodyPr/>
          <a:lstStyle/>
          <a:p>
            <a:r>
              <a:rPr lang="en-US" dirty="0"/>
              <a:t>Personal Hygiene</a:t>
            </a:r>
          </a:p>
        </p:txBody>
      </p:sp>
      <p:sp>
        <p:nvSpPr>
          <p:cNvPr id="3" name="Subtitle 2">
            <a:extLst>
              <a:ext uri="{FF2B5EF4-FFF2-40B4-BE49-F238E27FC236}">
                <a16:creationId xmlns:a16="http://schemas.microsoft.com/office/drawing/2014/main" id="{17E48081-5945-486E-9351-A782C277FEAE}"/>
              </a:ext>
            </a:extLst>
          </p:cNvPr>
          <p:cNvSpPr>
            <a:spLocks noGrp="1"/>
          </p:cNvSpPr>
          <p:nvPr>
            <p:ph type="subTitle" idx="1"/>
          </p:nvPr>
        </p:nvSpPr>
        <p:spPr/>
        <p:txBody>
          <a:bodyPr/>
          <a:lstStyle/>
          <a:p>
            <a:r>
              <a:rPr lang="en-US" dirty="0"/>
              <a:t>Made </a:t>
            </a:r>
            <a:r>
              <a:rPr lang="en-US" dirty="0" err="1"/>
              <a:t>By:Raya</a:t>
            </a:r>
            <a:r>
              <a:rPr lang="en-US" dirty="0"/>
              <a:t> </a:t>
            </a:r>
            <a:r>
              <a:rPr lang="en-US" dirty="0" err="1"/>
              <a:t>Akkawi,Carol</a:t>
            </a:r>
            <a:r>
              <a:rPr lang="en-US" dirty="0"/>
              <a:t> </a:t>
            </a:r>
            <a:r>
              <a:rPr lang="en-US" dirty="0" err="1"/>
              <a:t>Alamat,Rita</a:t>
            </a:r>
            <a:r>
              <a:rPr lang="en-US" dirty="0"/>
              <a:t> </a:t>
            </a:r>
            <a:r>
              <a:rPr lang="en-US" dirty="0" err="1"/>
              <a:t>Qsuous</a:t>
            </a:r>
            <a:endParaRPr lang="en-US" dirty="0"/>
          </a:p>
          <a:p>
            <a:r>
              <a:rPr lang="en-US" dirty="0"/>
              <a:t>8D</a:t>
            </a:r>
          </a:p>
        </p:txBody>
      </p:sp>
    </p:spTree>
    <p:extLst>
      <p:ext uri="{BB962C8B-B14F-4D97-AF65-F5344CB8AC3E}">
        <p14:creationId xmlns:p14="http://schemas.microsoft.com/office/powerpoint/2010/main" val="3351778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AA7BF7-6C46-4423-A7D7-E68C77917156}"/>
              </a:ext>
            </a:extLst>
          </p:cNvPr>
          <p:cNvSpPr txBox="1"/>
          <p:nvPr/>
        </p:nvSpPr>
        <p:spPr>
          <a:xfrm>
            <a:off x="1972235" y="2294963"/>
            <a:ext cx="8247529" cy="1754326"/>
          </a:xfrm>
          <a:prstGeom prst="rect">
            <a:avLst/>
          </a:prstGeom>
          <a:noFill/>
        </p:spPr>
        <p:txBody>
          <a:bodyPr wrap="square" rtlCol="0">
            <a:spAutoFit/>
          </a:bodyPr>
          <a:lstStyle/>
          <a:p>
            <a:r>
              <a:rPr lang="en-US" dirty="0"/>
              <a:t>Cross-checking</a:t>
            </a:r>
          </a:p>
          <a:p>
            <a:pPr marL="285750" indent="-285750">
              <a:buFont typeface="Arial" panose="020B0604020202020204" pitchFamily="34" charset="0"/>
              <a:buChar char="•"/>
            </a:pPr>
            <a:r>
              <a:rPr lang="en-US" dirty="0">
                <a:hlinkClick r:id="rId2"/>
              </a:rPr>
              <a:t>Healthy Skin Matters - How to Take Care of Skin for Kids | NIAMS (nih.gov)</a:t>
            </a:r>
            <a:endParaRPr lang="en-US" dirty="0"/>
          </a:p>
          <a:p>
            <a:pPr marL="285750" indent="-285750">
              <a:buFont typeface="Arial" panose="020B0604020202020204" pitchFamily="34" charset="0"/>
              <a:buChar char="•"/>
            </a:pPr>
            <a:r>
              <a:rPr lang="en-US" dirty="0">
                <a:hlinkClick r:id="rId3"/>
              </a:rPr>
              <a:t>Keep Your Skin Healthy | NIH News in Health</a:t>
            </a:r>
            <a:endParaRPr lang="en-US" dirty="0"/>
          </a:p>
          <a:p>
            <a:pPr marL="285750" indent="-285750">
              <a:buFont typeface="Arial" panose="020B0604020202020204" pitchFamily="34" charset="0"/>
              <a:buChar char="•"/>
            </a:pPr>
            <a:r>
              <a:rPr lang="en-US" dirty="0">
                <a:hlinkClick r:id="rId4"/>
              </a:rPr>
              <a:t>Personal Hygiene Tips for a Healthy You | The Moorings at Lewes</a:t>
            </a:r>
            <a:endParaRPr lang="en-US" dirty="0"/>
          </a:p>
          <a:p>
            <a:pPr marL="285750" indent="-285750">
              <a:buFont typeface="Arial" panose="020B0604020202020204" pitchFamily="34" charset="0"/>
              <a:buChar char="•"/>
            </a:pPr>
            <a:r>
              <a:rPr lang="en-US" dirty="0">
                <a:hlinkClick r:id="rId5"/>
              </a:rPr>
              <a:t>The Case for Clean Clothes: Why Regular Laundry is Non-Negotiable? (refreshyourlife.in)</a:t>
            </a:r>
            <a:endParaRPr lang="en-US" dirty="0"/>
          </a:p>
        </p:txBody>
      </p:sp>
    </p:spTree>
    <p:extLst>
      <p:ext uri="{BB962C8B-B14F-4D97-AF65-F5344CB8AC3E}">
        <p14:creationId xmlns:p14="http://schemas.microsoft.com/office/powerpoint/2010/main" val="43844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D647-795C-4DD5-BB07-9C109558207F}"/>
              </a:ext>
            </a:extLst>
          </p:cNvPr>
          <p:cNvSpPr>
            <a:spLocks noGrp="1"/>
          </p:cNvSpPr>
          <p:nvPr>
            <p:ph type="title"/>
          </p:nvPr>
        </p:nvSpPr>
        <p:spPr/>
        <p:txBody>
          <a:bodyPr>
            <a:normAutofit fontScale="90000"/>
          </a:bodyPr>
          <a:lstStyle/>
          <a:p>
            <a:r>
              <a:rPr lang="en-US" dirty="0"/>
              <a:t>What is Personal Hygiene?</a:t>
            </a:r>
            <a:br>
              <a:rPr lang="en-US" dirty="0"/>
            </a:br>
            <a:r>
              <a:rPr lang="en-US" dirty="0"/>
              <a:t>Personal hygiene is how you take care of </a:t>
            </a:r>
            <a:r>
              <a:rPr lang="en-US"/>
              <a:t>your body</a:t>
            </a:r>
            <a:endParaRPr lang="en-US" dirty="0"/>
          </a:p>
        </p:txBody>
      </p:sp>
      <p:sp>
        <p:nvSpPr>
          <p:cNvPr id="3" name="Content Placeholder 2">
            <a:extLst>
              <a:ext uri="{FF2B5EF4-FFF2-40B4-BE49-F238E27FC236}">
                <a16:creationId xmlns:a16="http://schemas.microsoft.com/office/drawing/2014/main" id="{87C8BE07-8E76-46D3-8523-8024A37D4843}"/>
              </a:ext>
            </a:extLst>
          </p:cNvPr>
          <p:cNvSpPr>
            <a:spLocks noGrp="1"/>
          </p:cNvSpPr>
          <p:nvPr>
            <p:ph idx="1"/>
          </p:nvPr>
        </p:nvSpPr>
        <p:spPr>
          <a:xfrm>
            <a:off x="1726357" y="3047999"/>
            <a:ext cx="10018713" cy="3124201"/>
          </a:xfrm>
        </p:spPr>
        <p:txBody>
          <a:bodyPr/>
          <a:lstStyle/>
          <a:p>
            <a:pPr marL="0" indent="0">
              <a:buNone/>
            </a:pPr>
            <a:endParaRPr lang="en-US" dirty="0"/>
          </a:p>
          <a:p>
            <a:endParaRPr lang="en-US" dirty="0"/>
          </a:p>
        </p:txBody>
      </p:sp>
      <p:sp>
        <p:nvSpPr>
          <p:cNvPr id="12" name="TextBox 11">
            <a:extLst>
              <a:ext uri="{FF2B5EF4-FFF2-40B4-BE49-F238E27FC236}">
                <a16:creationId xmlns:a16="http://schemas.microsoft.com/office/drawing/2014/main" id="{AFA6CDBE-7FDD-4FD6-A73C-0832FF3A024A}"/>
              </a:ext>
            </a:extLst>
          </p:cNvPr>
          <p:cNvSpPr txBox="1"/>
          <p:nvPr/>
        </p:nvSpPr>
        <p:spPr>
          <a:xfrm>
            <a:off x="2002348" y="2438399"/>
            <a:ext cx="9251577" cy="2246769"/>
          </a:xfrm>
          <a:prstGeom prst="rect">
            <a:avLst/>
          </a:prstGeom>
          <a:noFill/>
        </p:spPr>
        <p:txBody>
          <a:bodyPr wrap="square" rtlCol="0">
            <a:spAutoFit/>
          </a:bodyPr>
          <a:lstStyle/>
          <a:p>
            <a:pPr marL="285750" indent="-285750">
              <a:buFont typeface="Wingdings" panose="05000000000000000000" pitchFamily="2" charset="2"/>
              <a:buChar char="Ø"/>
            </a:pPr>
            <a:r>
              <a:rPr lang="en-US" sz="2800" dirty="0"/>
              <a:t>It includes</a:t>
            </a:r>
          </a:p>
          <a:p>
            <a:pPr marL="285750" indent="-285750">
              <a:buFont typeface="Arial" panose="020B0604020202020204" pitchFamily="34" charset="0"/>
              <a:buChar char="•"/>
            </a:pPr>
            <a:r>
              <a:rPr lang="en-US" sz="2800" dirty="0"/>
              <a:t>washing your hand with soap and water</a:t>
            </a:r>
          </a:p>
          <a:p>
            <a:pPr marL="285750" indent="-285750">
              <a:buFont typeface="Arial" panose="020B0604020202020204" pitchFamily="34" charset="0"/>
              <a:buChar char="•"/>
            </a:pPr>
            <a:r>
              <a:rPr lang="en-US" sz="2800" dirty="0"/>
              <a:t>Showering everyday</a:t>
            </a:r>
          </a:p>
          <a:p>
            <a:pPr marL="285750" indent="-285750">
              <a:buFont typeface="Arial" panose="020B0604020202020204" pitchFamily="34" charset="0"/>
              <a:buChar char="•"/>
            </a:pPr>
            <a:r>
              <a:rPr lang="en-US" sz="2800" dirty="0"/>
              <a:t>Brushing your teeth twice a day</a:t>
            </a:r>
          </a:p>
          <a:p>
            <a:pPr marL="285750" indent="-285750">
              <a:buFont typeface="Arial" panose="020B0604020202020204" pitchFamily="34" charset="0"/>
              <a:buChar char="•"/>
            </a:pPr>
            <a:r>
              <a:rPr lang="en-US" sz="2800" dirty="0"/>
              <a:t>Cover your mouth and nose when sneezing or coughing </a:t>
            </a:r>
          </a:p>
        </p:txBody>
      </p:sp>
    </p:spTree>
    <p:extLst>
      <p:ext uri="{BB962C8B-B14F-4D97-AF65-F5344CB8AC3E}">
        <p14:creationId xmlns:p14="http://schemas.microsoft.com/office/powerpoint/2010/main" val="1895629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BB4FC-3FD7-4DA8-9659-2E11F831A661}"/>
              </a:ext>
            </a:extLst>
          </p:cNvPr>
          <p:cNvSpPr>
            <a:spLocks noGrp="1"/>
          </p:cNvSpPr>
          <p:nvPr>
            <p:ph type="title"/>
          </p:nvPr>
        </p:nvSpPr>
        <p:spPr/>
        <p:txBody>
          <a:bodyPr/>
          <a:lstStyle/>
          <a:p>
            <a:r>
              <a:rPr lang="en-US" dirty="0"/>
              <a:t>4 of the most Important self hygiene points </a:t>
            </a:r>
          </a:p>
        </p:txBody>
      </p:sp>
      <p:sp>
        <p:nvSpPr>
          <p:cNvPr id="3" name="Content Placeholder 2">
            <a:extLst>
              <a:ext uri="{FF2B5EF4-FFF2-40B4-BE49-F238E27FC236}">
                <a16:creationId xmlns:a16="http://schemas.microsoft.com/office/drawing/2014/main" id="{5F0B7B94-DD76-4C34-A5AD-9DEBE4019B5B}"/>
              </a:ext>
            </a:extLst>
          </p:cNvPr>
          <p:cNvSpPr>
            <a:spLocks noGrp="1"/>
          </p:cNvSpPr>
          <p:nvPr>
            <p:ph idx="1"/>
          </p:nvPr>
        </p:nvSpPr>
        <p:spPr/>
        <p:txBody>
          <a:bodyPr>
            <a:normAutofit fontScale="92500" lnSpcReduction="10000"/>
          </a:bodyPr>
          <a:lstStyle/>
          <a:p>
            <a:r>
              <a:rPr lang="en-US" dirty="0"/>
              <a:t>1.</a:t>
            </a:r>
            <a:r>
              <a:rPr lang="en-US" b="1" dirty="0"/>
              <a:t>General</a:t>
            </a:r>
            <a:r>
              <a:rPr lang="en-US" dirty="0"/>
              <a:t>  </a:t>
            </a:r>
            <a:r>
              <a:rPr lang="en-US" b="1" dirty="0"/>
              <a:t>Hygiene</a:t>
            </a:r>
            <a:r>
              <a:rPr lang="en-US" dirty="0"/>
              <a:t>: Daily showers help remove dirt, sweat, and bacteria from a child's skin, promoting good hygiene.</a:t>
            </a:r>
          </a:p>
          <a:p>
            <a:r>
              <a:rPr lang="en-US" dirty="0"/>
              <a:t>2. </a:t>
            </a:r>
            <a:r>
              <a:rPr lang="en-US" b="1" dirty="0"/>
              <a:t>Skin Health</a:t>
            </a:r>
            <a:r>
              <a:rPr lang="en-US" dirty="0"/>
              <a:t>: Regular showers can prevent skin conditions and keep the skin clean and moisturized.</a:t>
            </a:r>
          </a:p>
          <a:p>
            <a:r>
              <a:rPr lang="en-US" dirty="0"/>
              <a:t>3. </a:t>
            </a:r>
            <a:r>
              <a:rPr lang="en-US" b="1" dirty="0"/>
              <a:t>wear clean clothes</a:t>
            </a:r>
            <a:r>
              <a:rPr lang="en-US" dirty="0"/>
              <a:t>: clean clothes is important for maintain self hygiene, preventing spread of germs and bacteria that cause illness.</a:t>
            </a:r>
          </a:p>
          <a:p>
            <a:r>
              <a:rPr lang="en-US" dirty="0"/>
              <a:t>4. </a:t>
            </a:r>
            <a:r>
              <a:rPr lang="en-US" b="1" dirty="0"/>
              <a:t>Routines</a:t>
            </a:r>
            <a:r>
              <a:rPr lang="en-US" dirty="0"/>
              <a:t>: It can setup a routine that teaches children the importance of self-care and personal hygiene.</a:t>
            </a:r>
          </a:p>
        </p:txBody>
      </p:sp>
    </p:spTree>
    <p:extLst>
      <p:ext uri="{BB962C8B-B14F-4D97-AF65-F5344CB8AC3E}">
        <p14:creationId xmlns:p14="http://schemas.microsoft.com/office/powerpoint/2010/main" val="2598474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173CE-561A-4AA5-888F-462D108E8DB6}"/>
              </a:ext>
            </a:extLst>
          </p:cNvPr>
          <p:cNvSpPr>
            <a:spLocks noGrp="1"/>
          </p:cNvSpPr>
          <p:nvPr>
            <p:ph type="title"/>
          </p:nvPr>
        </p:nvSpPr>
        <p:spPr/>
        <p:txBody>
          <a:bodyPr/>
          <a:lstStyle/>
          <a:p>
            <a:r>
              <a:rPr lang="en-US" dirty="0"/>
              <a:t>1. General hygiene</a:t>
            </a:r>
          </a:p>
        </p:txBody>
      </p:sp>
      <p:sp>
        <p:nvSpPr>
          <p:cNvPr id="3" name="Content Placeholder 2">
            <a:extLst>
              <a:ext uri="{FF2B5EF4-FFF2-40B4-BE49-F238E27FC236}">
                <a16:creationId xmlns:a16="http://schemas.microsoft.com/office/drawing/2014/main" id="{F62814EE-ED4F-484E-A305-748BFB5AE808}"/>
              </a:ext>
            </a:extLst>
          </p:cNvPr>
          <p:cNvSpPr>
            <a:spLocks noGrp="1"/>
          </p:cNvSpPr>
          <p:nvPr>
            <p:ph idx="1"/>
          </p:nvPr>
        </p:nvSpPr>
        <p:spPr/>
        <p:txBody>
          <a:bodyPr>
            <a:normAutofit/>
          </a:bodyPr>
          <a:lstStyle/>
          <a:p>
            <a:pPr marL="0" indent="0" fontAlgn="base">
              <a:buNone/>
            </a:pPr>
            <a:r>
              <a:rPr lang="en-US" b="1" dirty="0"/>
              <a:t>1.Washing your hands frequently</a:t>
            </a:r>
          </a:p>
          <a:p>
            <a:r>
              <a:rPr lang="en-US" dirty="0"/>
              <a:t>Wet your hands with clean water and apply soap.</a:t>
            </a:r>
          </a:p>
          <a:p>
            <a:r>
              <a:rPr lang="en-US" dirty="0"/>
              <a:t>Lather your hands by rubbing them thoroughly with soap.</a:t>
            </a:r>
          </a:p>
          <a:p>
            <a:r>
              <a:rPr lang="en-US" dirty="0"/>
              <a:t>Scrub your hands for at least 20 seconds.</a:t>
            </a:r>
          </a:p>
          <a:p>
            <a:r>
              <a:rPr lang="en-US" dirty="0"/>
              <a:t>Rinse your hands well.</a:t>
            </a:r>
          </a:p>
          <a:p>
            <a:r>
              <a:rPr lang="en-US" dirty="0"/>
              <a:t>Dry your hands with a towel or air dry</a:t>
            </a:r>
            <a:r>
              <a:rPr lang="en-US" b="1" dirty="0"/>
              <a:t>.</a:t>
            </a:r>
            <a:endParaRPr lang="en-US" dirty="0"/>
          </a:p>
        </p:txBody>
      </p:sp>
      <p:pic>
        <p:nvPicPr>
          <p:cNvPr id="5" name="Picture 4">
            <a:extLst>
              <a:ext uri="{FF2B5EF4-FFF2-40B4-BE49-F238E27FC236}">
                <a16:creationId xmlns:a16="http://schemas.microsoft.com/office/drawing/2014/main" id="{9D520E99-F198-482E-B7AE-11AE4F01BF1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531039" y="4410075"/>
            <a:ext cx="2857500" cy="1609725"/>
          </a:xfrm>
          <a:prstGeom prst="rect">
            <a:avLst/>
          </a:prstGeom>
        </p:spPr>
      </p:pic>
      <p:sp>
        <p:nvSpPr>
          <p:cNvPr id="6" name="TextBox 5">
            <a:extLst>
              <a:ext uri="{FF2B5EF4-FFF2-40B4-BE49-F238E27FC236}">
                <a16:creationId xmlns:a16="http://schemas.microsoft.com/office/drawing/2014/main" id="{41A91B2F-EA16-4995-8303-10A3F32047F8}"/>
              </a:ext>
            </a:extLst>
          </p:cNvPr>
          <p:cNvSpPr txBox="1"/>
          <p:nvPr/>
        </p:nvSpPr>
        <p:spPr>
          <a:xfrm>
            <a:off x="8531039" y="6421251"/>
            <a:ext cx="2857500" cy="230832"/>
          </a:xfrm>
          <a:prstGeom prst="rect">
            <a:avLst/>
          </a:prstGeom>
          <a:noFill/>
        </p:spPr>
        <p:txBody>
          <a:bodyPr wrap="square" rtlCol="0">
            <a:spAutoFit/>
          </a:bodyPr>
          <a:lstStyle/>
          <a:p>
            <a:r>
              <a:rPr lang="en-US" sz="900" dirty="0">
                <a:hlinkClick r:id="rId3" tooltip="https://www.susanlebelyoung.com/life-unwound-handwashing-as-pause/"/>
              </a:rPr>
              <a:t>This Photo</a:t>
            </a:r>
            <a:r>
              <a:rPr lang="en-US" sz="900" dirty="0"/>
              <a:t> by Unknown Author is licensed </a:t>
            </a:r>
            <a:r>
              <a:rPr lang="en-US" sz="900" dirty="0" err="1"/>
              <a:t>uder</a:t>
            </a:r>
            <a:r>
              <a:rPr lang="en-US" sz="900" dirty="0"/>
              <a:t> </a:t>
            </a:r>
            <a:r>
              <a:rPr lang="en-US" sz="900" dirty="0">
                <a:hlinkClick r:id="rId4" tooltip="https://creativecommons.org/licenses/by/3.0/"/>
              </a:rPr>
              <a:t>CC BY</a:t>
            </a:r>
            <a:endParaRPr lang="en-US" sz="900" dirty="0"/>
          </a:p>
        </p:txBody>
      </p:sp>
    </p:spTree>
    <p:extLst>
      <p:ext uri="{BB962C8B-B14F-4D97-AF65-F5344CB8AC3E}">
        <p14:creationId xmlns:p14="http://schemas.microsoft.com/office/powerpoint/2010/main" val="2244720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079E-8867-4BE2-82F9-83EF3F307A56}"/>
              </a:ext>
            </a:extLst>
          </p:cNvPr>
          <p:cNvSpPr>
            <a:spLocks noGrp="1"/>
          </p:cNvSpPr>
          <p:nvPr>
            <p:ph type="title"/>
          </p:nvPr>
        </p:nvSpPr>
        <p:spPr/>
        <p:txBody>
          <a:bodyPr/>
          <a:lstStyle/>
          <a:p>
            <a:r>
              <a:rPr lang="en-US" dirty="0"/>
              <a:t>General hygiene</a:t>
            </a:r>
          </a:p>
        </p:txBody>
      </p:sp>
      <p:sp>
        <p:nvSpPr>
          <p:cNvPr id="3" name="Content Placeholder 2">
            <a:extLst>
              <a:ext uri="{FF2B5EF4-FFF2-40B4-BE49-F238E27FC236}">
                <a16:creationId xmlns:a16="http://schemas.microsoft.com/office/drawing/2014/main" id="{F76B0C80-944B-4A5D-82EB-8A16DB2B73CC}"/>
              </a:ext>
            </a:extLst>
          </p:cNvPr>
          <p:cNvSpPr>
            <a:spLocks noGrp="1"/>
          </p:cNvSpPr>
          <p:nvPr>
            <p:ph idx="1"/>
          </p:nvPr>
        </p:nvSpPr>
        <p:spPr>
          <a:xfrm>
            <a:off x="1484310" y="2667000"/>
            <a:ext cx="10018713" cy="1947204"/>
          </a:xfrm>
        </p:spPr>
        <p:txBody>
          <a:bodyPr>
            <a:normAutofit fontScale="25000" lnSpcReduction="20000"/>
          </a:bodyPr>
          <a:lstStyle/>
          <a:p>
            <a:pPr marL="0" indent="0">
              <a:buNone/>
            </a:pPr>
            <a:r>
              <a:rPr lang="en-US" sz="8000" b="1" dirty="0"/>
              <a:t>2.Bathe</a:t>
            </a:r>
          </a:p>
          <a:p>
            <a:r>
              <a:rPr lang="en-US" sz="8000" dirty="0"/>
              <a:t>Cleaning your body washes away dead skin cells and dirt and helps fight the spread of disease. For older adults, it’s recommended to shower or take a bath at least twice a week to achieve the positive effects</a:t>
            </a:r>
          </a:p>
          <a:p>
            <a:pPr marL="0" indent="0">
              <a:buNone/>
            </a:pPr>
            <a:r>
              <a:rPr lang="en-US" sz="8000" b="1" dirty="0"/>
              <a:t> 3. Brush Your Teeth Twice a Day:</a:t>
            </a:r>
          </a:p>
          <a:p>
            <a:r>
              <a:rPr lang="en-US" sz="8000" dirty="0"/>
              <a:t> Make sure you are brushing your teeth twice a day, once in the morning and once at night, to maintain good oral hygiene along with regular dental checkups.</a:t>
            </a:r>
          </a:p>
          <a:p>
            <a:pPr marL="0" indent="0">
              <a:buNone/>
            </a:pPr>
            <a:endParaRPr lang="en-US" dirty="0"/>
          </a:p>
        </p:txBody>
      </p:sp>
      <p:pic>
        <p:nvPicPr>
          <p:cNvPr id="5" name="Picture 4">
            <a:extLst>
              <a:ext uri="{FF2B5EF4-FFF2-40B4-BE49-F238E27FC236}">
                <a16:creationId xmlns:a16="http://schemas.microsoft.com/office/drawing/2014/main" id="{95BC74C9-A474-6FB9-5F1F-F15605B830F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290581" y="4614204"/>
            <a:ext cx="3288323" cy="2196940"/>
          </a:xfrm>
          <a:prstGeom prst="rect">
            <a:avLst/>
          </a:prstGeom>
        </p:spPr>
      </p:pic>
    </p:spTree>
    <p:extLst>
      <p:ext uri="{BB962C8B-B14F-4D97-AF65-F5344CB8AC3E}">
        <p14:creationId xmlns:p14="http://schemas.microsoft.com/office/powerpoint/2010/main" val="3644685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3C947-B92E-4635-B844-80EE63A1B6A0}"/>
              </a:ext>
            </a:extLst>
          </p:cNvPr>
          <p:cNvSpPr>
            <a:spLocks noGrp="1"/>
          </p:cNvSpPr>
          <p:nvPr>
            <p:ph type="title"/>
          </p:nvPr>
        </p:nvSpPr>
        <p:spPr/>
        <p:txBody>
          <a:bodyPr/>
          <a:lstStyle/>
          <a:p>
            <a:r>
              <a:rPr lang="en-US" dirty="0"/>
              <a:t>2.Skin health</a:t>
            </a:r>
          </a:p>
        </p:txBody>
      </p:sp>
      <p:sp>
        <p:nvSpPr>
          <p:cNvPr id="3" name="Content Placeholder 2">
            <a:extLst>
              <a:ext uri="{FF2B5EF4-FFF2-40B4-BE49-F238E27FC236}">
                <a16:creationId xmlns:a16="http://schemas.microsoft.com/office/drawing/2014/main" id="{3E8573AC-F8F8-4C2F-BDC0-20C16C6912BE}"/>
              </a:ext>
            </a:extLst>
          </p:cNvPr>
          <p:cNvSpPr>
            <a:spLocks noGrp="1"/>
          </p:cNvSpPr>
          <p:nvPr>
            <p:ph idx="1"/>
          </p:nvPr>
        </p:nvSpPr>
        <p:spPr/>
        <p:txBody>
          <a:bodyPr>
            <a:normAutofit fontScale="92500" lnSpcReduction="10000"/>
          </a:bodyPr>
          <a:lstStyle/>
          <a:p>
            <a:r>
              <a:rPr lang="en-US" b="1" dirty="0"/>
              <a:t>1.Wash up.</a:t>
            </a:r>
            <a:r>
              <a:rPr lang="en-US" dirty="0"/>
              <a:t> Bathe in warm not hot—water; use mild cleansers that don’t irritate; and wash</a:t>
            </a:r>
            <a:br>
              <a:rPr lang="en-US" dirty="0"/>
            </a:br>
            <a:r>
              <a:rPr lang="en-US" dirty="0"/>
              <a:t>gently—don’t scrub.</a:t>
            </a:r>
          </a:p>
          <a:p>
            <a:r>
              <a:rPr lang="en-US" b="1" dirty="0"/>
              <a:t>2.Block sun damage.</a:t>
            </a:r>
            <a:r>
              <a:rPr lang="en-US" dirty="0"/>
              <a:t> Avoid intense sun exposure, use sunscreen, and wear protective clothing.</a:t>
            </a:r>
          </a:p>
          <a:p>
            <a:r>
              <a:rPr lang="en-US" b="1" dirty="0"/>
              <a:t>3.Avoid dry skin.</a:t>
            </a:r>
            <a:r>
              <a:rPr lang="en-US" dirty="0"/>
              <a:t> Drink plenty of water, and use gentle moisturizers, lotions, or creams.</a:t>
            </a:r>
          </a:p>
          <a:p>
            <a:r>
              <a:rPr lang="en-US" b="1" dirty="0"/>
              <a:t>4.Reduce stress.</a:t>
            </a:r>
            <a:r>
              <a:rPr lang="en-US" dirty="0"/>
              <a:t> Stress can harm your skin and other body systems.</a:t>
            </a:r>
          </a:p>
          <a:p>
            <a:endParaRPr lang="en-US" dirty="0"/>
          </a:p>
          <a:p>
            <a:endParaRPr lang="en-US" dirty="0"/>
          </a:p>
        </p:txBody>
      </p:sp>
    </p:spTree>
    <p:extLst>
      <p:ext uri="{BB962C8B-B14F-4D97-AF65-F5344CB8AC3E}">
        <p14:creationId xmlns:p14="http://schemas.microsoft.com/office/powerpoint/2010/main" val="631943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B1442-43C9-C290-69CB-9D776619A7A8}"/>
              </a:ext>
            </a:extLst>
          </p:cNvPr>
          <p:cNvSpPr>
            <a:spLocks noGrp="1"/>
          </p:cNvSpPr>
          <p:nvPr>
            <p:ph type="title"/>
          </p:nvPr>
        </p:nvSpPr>
        <p:spPr/>
        <p:txBody>
          <a:bodyPr/>
          <a:lstStyle/>
          <a:p>
            <a:r>
              <a:rPr lang="en-US" dirty="0"/>
              <a:t>3.Wearing clean clothes</a:t>
            </a:r>
          </a:p>
        </p:txBody>
      </p:sp>
      <p:sp>
        <p:nvSpPr>
          <p:cNvPr id="3" name="Content Placeholder 2">
            <a:extLst>
              <a:ext uri="{FF2B5EF4-FFF2-40B4-BE49-F238E27FC236}">
                <a16:creationId xmlns:a16="http://schemas.microsoft.com/office/drawing/2014/main" id="{A14C5118-7B33-6F23-26C6-367F5539FEB3}"/>
              </a:ext>
            </a:extLst>
          </p:cNvPr>
          <p:cNvSpPr>
            <a:spLocks noGrp="1"/>
          </p:cNvSpPr>
          <p:nvPr>
            <p:ph idx="1"/>
          </p:nvPr>
        </p:nvSpPr>
        <p:spPr>
          <a:xfrm>
            <a:off x="1484310" y="1866899"/>
            <a:ext cx="10018713" cy="3124201"/>
          </a:xfrm>
        </p:spPr>
        <p:txBody>
          <a:bodyPr/>
          <a:lstStyle/>
          <a:p>
            <a:r>
              <a:rPr lang="en-US" dirty="0"/>
              <a:t>After you wear your clothes, wash them with a detergent and dry them immediately upon rinsing, dirty clothes can harbor bacteria that could lead to body odor or even skin irritations.</a:t>
            </a:r>
          </a:p>
        </p:txBody>
      </p:sp>
      <p:pic>
        <p:nvPicPr>
          <p:cNvPr id="9" name="Picture 8">
            <a:extLst>
              <a:ext uri="{FF2B5EF4-FFF2-40B4-BE49-F238E27FC236}">
                <a16:creationId xmlns:a16="http://schemas.microsoft.com/office/drawing/2014/main" id="{CA59FC1D-DE6F-9E81-9E5D-F3F788D4FF37}"/>
              </a:ext>
            </a:extLst>
          </p:cNvPr>
          <p:cNvPicPr>
            <a:picLocks noChangeAspect="1"/>
          </p:cNvPicPr>
          <p:nvPr/>
        </p:nvPicPr>
        <p:blipFill>
          <a:blip r:embed="rId2"/>
          <a:stretch>
            <a:fillRect/>
          </a:stretch>
        </p:blipFill>
        <p:spPr>
          <a:xfrm>
            <a:off x="6698419" y="3721446"/>
            <a:ext cx="4232178" cy="2539307"/>
          </a:xfrm>
          <a:prstGeom prst="rect">
            <a:avLst/>
          </a:prstGeom>
        </p:spPr>
      </p:pic>
    </p:spTree>
    <p:extLst>
      <p:ext uri="{BB962C8B-B14F-4D97-AF65-F5344CB8AC3E}">
        <p14:creationId xmlns:p14="http://schemas.microsoft.com/office/powerpoint/2010/main" val="1544390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7CDAA-0AFD-AC7D-00E8-189DA139DCC6}"/>
              </a:ext>
            </a:extLst>
          </p:cNvPr>
          <p:cNvSpPr>
            <a:spLocks noGrp="1"/>
          </p:cNvSpPr>
          <p:nvPr>
            <p:ph type="title"/>
          </p:nvPr>
        </p:nvSpPr>
        <p:spPr/>
        <p:txBody>
          <a:bodyPr/>
          <a:lstStyle/>
          <a:p>
            <a:r>
              <a:rPr lang="en-US" dirty="0"/>
              <a:t>Having routines</a:t>
            </a:r>
          </a:p>
        </p:txBody>
      </p:sp>
      <p:sp>
        <p:nvSpPr>
          <p:cNvPr id="3" name="Content Placeholder 2">
            <a:extLst>
              <a:ext uri="{FF2B5EF4-FFF2-40B4-BE49-F238E27FC236}">
                <a16:creationId xmlns:a16="http://schemas.microsoft.com/office/drawing/2014/main" id="{C0172CFF-37E5-FB0E-C643-51105C046FE9}"/>
              </a:ext>
            </a:extLst>
          </p:cNvPr>
          <p:cNvSpPr>
            <a:spLocks noGrp="1"/>
          </p:cNvSpPr>
          <p:nvPr>
            <p:ph idx="1"/>
          </p:nvPr>
        </p:nvSpPr>
        <p:spPr>
          <a:xfrm>
            <a:off x="1484310" y="2667000"/>
            <a:ext cx="9249339" cy="2228558"/>
          </a:xfrm>
        </p:spPr>
        <p:txBody>
          <a:bodyPr/>
          <a:lstStyle/>
          <a:p>
            <a:r>
              <a:rPr lang="en-US" dirty="0"/>
              <a:t>Whatever your progress may be to maintain good personal hygiene, make either a mental checklist or write it down, this way you'll remember to keep up with the steps you need to stay clean and healthy such as the points already  mentioned.</a:t>
            </a:r>
          </a:p>
        </p:txBody>
      </p:sp>
      <p:pic>
        <p:nvPicPr>
          <p:cNvPr id="5" name="Picture 4">
            <a:extLst>
              <a:ext uri="{FF2B5EF4-FFF2-40B4-BE49-F238E27FC236}">
                <a16:creationId xmlns:a16="http://schemas.microsoft.com/office/drawing/2014/main" id="{F4A0CEB4-6FFA-18A9-D99A-E599772E68B7}"/>
              </a:ext>
            </a:extLst>
          </p:cNvPr>
          <p:cNvPicPr>
            <a:picLocks noChangeAspect="1"/>
          </p:cNvPicPr>
          <p:nvPr/>
        </p:nvPicPr>
        <p:blipFill>
          <a:blip r:embed="rId2"/>
          <a:stretch>
            <a:fillRect/>
          </a:stretch>
        </p:blipFill>
        <p:spPr>
          <a:xfrm>
            <a:off x="7669164" y="4719638"/>
            <a:ext cx="1967206" cy="1967206"/>
          </a:xfrm>
          <a:prstGeom prst="rect">
            <a:avLst/>
          </a:prstGeom>
        </p:spPr>
      </p:pic>
    </p:spTree>
    <p:extLst>
      <p:ext uri="{BB962C8B-B14F-4D97-AF65-F5344CB8AC3E}">
        <p14:creationId xmlns:p14="http://schemas.microsoft.com/office/powerpoint/2010/main" val="2848826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0030EF-842C-806B-9F27-6FCAC9CAF58D}"/>
              </a:ext>
            </a:extLst>
          </p:cNvPr>
          <p:cNvSpPr>
            <a:spLocks noGrp="1"/>
          </p:cNvSpPr>
          <p:nvPr>
            <p:ph idx="1"/>
          </p:nvPr>
        </p:nvSpPr>
        <p:spPr>
          <a:xfrm>
            <a:off x="1153551" y="-154745"/>
            <a:ext cx="10705513" cy="6499274"/>
          </a:xfrm>
        </p:spPr>
        <p:txBody>
          <a:bodyPr>
            <a:normAutofit/>
          </a:bodyPr>
          <a:lstStyle/>
          <a:p>
            <a:r>
              <a:rPr lang="en-US" sz="3200" dirty="0"/>
              <a:t>In conclusion self hygiene is important because it helps our bodies healthy and prevents the spread of germs and illnesses, by washing our hands, brushing our teeth, and taking care of our personal cleanliness, we can stay happy and strong!</a:t>
            </a:r>
          </a:p>
        </p:txBody>
      </p:sp>
      <p:pic>
        <p:nvPicPr>
          <p:cNvPr id="5" name="Picture 4">
            <a:extLst>
              <a:ext uri="{FF2B5EF4-FFF2-40B4-BE49-F238E27FC236}">
                <a16:creationId xmlns:a16="http://schemas.microsoft.com/office/drawing/2014/main" id="{1E28B3B4-3DD2-25FB-32C9-92BD7A48ABD9}"/>
              </a:ext>
            </a:extLst>
          </p:cNvPr>
          <p:cNvPicPr>
            <a:picLocks noChangeAspect="1"/>
          </p:cNvPicPr>
          <p:nvPr/>
        </p:nvPicPr>
        <p:blipFill>
          <a:blip r:embed="rId2"/>
          <a:stretch>
            <a:fillRect/>
          </a:stretch>
        </p:blipFill>
        <p:spPr>
          <a:xfrm>
            <a:off x="6262394" y="3849149"/>
            <a:ext cx="3022283" cy="3008851"/>
          </a:xfrm>
          <a:prstGeom prst="rect">
            <a:avLst/>
          </a:prstGeom>
        </p:spPr>
      </p:pic>
    </p:spTree>
    <p:extLst>
      <p:ext uri="{BB962C8B-B14F-4D97-AF65-F5344CB8AC3E}">
        <p14:creationId xmlns:p14="http://schemas.microsoft.com/office/powerpoint/2010/main" val="1291139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2814</TotalTime>
  <Words>449</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Corbel</vt:lpstr>
      <vt:lpstr>Wingdings</vt:lpstr>
      <vt:lpstr>Parallax</vt:lpstr>
      <vt:lpstr>Personal Hygiene</vt:lpstr>
      <vt:lpstr>What is Personal Hygiene? Personal hygiene is how you take care of your body</vt:lpstr>
      <vt:lpstr>4 of the most Important self hygiene points </vt:lpstr>
      <vt:lpstr>1. General hygiene</vt:lpstr>
      <vt:lpstr>General hygiene</vt:lpstr>
      <vt:lpstr>2.Skin health</vt:lpstr>
      <vt:lpstr>3.Wearing clean clothes</vt:lpstr>
      <vt:lpstr>Having routines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Hygiene</dc:title>
  <dc:creator>raya akkawi</dc:creator>
  <cp:lastModifiedBy>raya akkawi</cp:lastModifiedBy>
  <cp:revision>18</cp:revision>
  <dcterms:created xsi:type="dcterms:W3CDTF">2023-09-28T05:24:09Z</dcterms:created>
  <dcterms:modified xsi:type="dcterms:W3CDTF">2023-11-09T14:25:53Z</dcterms:modified>
</cp:coreProperties>
</file>