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9"/>
  </p:notesMasterIdLst>
  <p:sldIdLst>
    <p:sldId id="270" r:id="rId2"/>
    <p:sldId id="256" r:id="rId3"/>
    <p:sldId id="264" r:id="rId4"/>
    <p:sldId id="265" r:id="rId5"/>
    <p:sldId id="258" r:id="rId6"/>
    <p:sldId id="268" r:id="rId7"/>
    <p:sldId id="266" r:id="rId8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509" autoAdjust="0"/>
  </p:normalViewPr>
  <p:slideViewPr>
    <p:cSldViewPr snapToGrid="0" snapToObjects="1">
      <p:cViewPr varScale="1">
        <p:scale>
          <a:sx n="67" d="100"/>
          <a:sy n="6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6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4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237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702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01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4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015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223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24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933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84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837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213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794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02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81c13c98333f2f3dJmltdHM9MTY5OTQwMTYwMCZpZ3VpZD0xZjU2ZjQ3Yy00ZGE4LTYxZjQtMzUwOS1lNTkyNGM0ZjYwNTQmaW5zaWQ9NTQ3OA&amp;ptn=3&amp;hsh=3&amp;fclid=1f56f47c-4da8-61f4-3509-e5924c4f6054&amp;u=a1L3NlYXJjaD9xPdmE2KjZhiUyMCjZhdi02KrZgiUyMNit2YTZitioKSUyMHdpa2lwZWRpYSZmb3JtPVdJS0lSRQ&amp;ntb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al-arabiya.net/" TargetMode="External"/><Relationship Id="rId4" Type="http://schemas.openxmlformats.org/officeDocument/2006/relationships/hyperlink" Target="https://www.ich.gov.j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1FB2-ADAE-2459-02F2-D6747443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الطعام التقليدي الاردني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51B78-551C-99EE-1B69-1A44DAC3E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2400" dirty="0"/>
              <a:t>اعداد الطلبة</a:t>
            </a:r>
          </a:p>
          <a:p>
            <a:pPr algn="r" rtl="1"/>
            <a:r>
              <a:rPr lang="ar-JO" sz="2400" dirty="0"/>
              <a:t>ايلينا سهاونة  </a:t>
            </a:r>
          </a:p>
          <a:p>
            <a:pPr algn="r" rtl="1"/>
            <a:r>
              <a:rPr lang="ar-JO" sz="2400" dirty="0"/>
              <a:t>نتالي قطان</a:t>
            </a:r>
          </a:p>
          <a:p>
            <a:pPr algn="r" rtl="1"/>
            <a:r>
              <a:rPr lang="ar-JO" sz="2400" dirty="0"/>
              <a:t>حمزة زاغة</a:t>
            </a:r>
          </a:p>
          <a:p>
            <a:pPr algn="r" rtl="1"/>
            <a:r>
              <a:rPr lang="ar-JO" sz="2400" dirty="0"/>
              <a:t>دانيل جنحو </a:t>
            </a:r>
          </a:p>
          <a:p>
            <a:pPr algn="r" rtl="1"/>
            <a:endParaRPr lang="ar-JO" sz="2400" dirty="0"/>
          </a:p>
          <a:p>
            <a:pPr algn="r" rtl="1"/>
            <a:endParaRPr lang="ar-JO" sz="2400" dirty="0"/>
          </a:p>
          <a:p>
            <a:pPr algn="r" rtl="1"/>
            <a:r>
              <a:rPr lang="ar-JO" sz="2400" dirty="0"/>
              <a:t>الصف السادس ز </a:t>
            </a:r>
          </a:p>
          <a:p>
            <a:pPr algn="r" rtl="1"/>
            <a:r>
              <a:rPr lang="ar-JO" sz="2400" dirty="0"/>
              <a:t>المعلمة : حلا الحمود </a:t>
            </a:r>
            <a:endParaRPr lang="en-GB" sz="2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A478765-F7D7-0D89-1DA6-6F3958969F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3" b="10523"/>
          <a:stretch>
            <a:fillRect/>
          </a:stretch>
        </p:blipFill>
        <p:spPr>
          <a:xfrm>
            <a:off x="6219825" y="1184275"/>
            <a:ext cx="74072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6215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pPr algn="r"/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-178634" y="-11289"/>
            <a:ext cx="14809033" cy="9078367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pPr algn="r"/>
            <a:r>
              <a:rPr lang="ar-JO" dirty="0"/>
              <a:t> </a:t>
            </a:r>
            <a:endParaRPr lang="en-GB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9"/>
            <a:ext cx="6044719" cy="90670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ar-JO" sz="5249" dirty="0"/>
              <a:t>الهوية الثقافية 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3540642"/>
            <a:ext cx="7477601" cy="17876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Low" rtl="1">
              <a:lnSpc>
                <a:spcPts val="2799"/>
              </a:lnSpc>
              <a:buNone/>
            </a:pPr>
            <a:r>
              <a:rPr lang="ar-JO" sz="2800" dirty="0">
                <a:latin typeface="-apple-system"/>
              </a:rPr>
              <a:t>يلعب الطعام التقليدي دورا مهما في المحافظة على التراث الثقافي الاردني حيث تعد مشاركة الوجبة مع العائلة وسيلة لتقوية العلاقات وخلق ذكريات دائمة  .</a:t>
            </a:r>
          </a:p>
          <a:p>
            <a:pPr marL="0" indent="0" algn="justLow" rtl="1">
              <a:lnSpc>
                <a:spcPts val="2799"/>
              </a:lnSpc>
              <a:buNone/>
            </a:pPr>
            <a:r>
              <a:rPr lang="ar-JO" sz="2800" b="0" i="0" dirty="0">
                <a:effectLst/>
                <a:latin typeface="-apple-system"/>
              </a:rPr>
              <a:t>المطبخ الأردني يتميز بتنوعه ويحتوي على العديد من الأطباق الشهية منها المنسف وهو الطبق الاكثر شهرة في الاردن والمقلوبة والمكمورة والفطيرة وغيرها من الاطباق . </a:t>
            </a:r>
          </a:p>
          <a:p>
            <a:pPr marL="0" indent="0" algn="justLow" rtl="1">
              <a:lnSpc>
                <a:spcPts val="2799"/>
              </a:lnSpc>
              <a:buNone/>
            </a:pPr>
            <a:r>
              <a:rPr lang="ar-JO" sz="2800" b="0" i="0" dirty="0">
                <a:effectLst/>
                <a:latin typeface="-apple-system"/>
              </a:rPr>
              <a:t> </a:t>
            </a:r>
          </a:p>
          <a:p>
            <a:pPr marL="0" indent="0" algn="justLow" rtl="1">
              <a:lnSpc>
                <a:spcPts val="2799"/>
              </a:lnSpc>
              <a:buNone/>
            </a:pP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6786086" y="5578197"/>
            <a:ext cx="30937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-173396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" name="Text 2"/>
          <p:cNvSpPr/>
          <p:nvPr/>
        </p:nvSpPr>
        <p:spPr>
          <a:xfrm>
            <a:off x="2037993" y="1392555"/>
            <a:ext cx="7711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5468"/>
              </a:lnSpc>
              <a:buNone/>
            </a:pPr>
            <a:r>
              <a:rPr lang="ar-JO" sz="4374" dirty="0"/>
              <a:t>اشهر الاطباق </a:t>
            </a:r>
          </a:p>
          <a:p>
            <a:pPr marL="0" indent="0">
              <a:lnSpc>
                <a:spcPts val="5468"/>
              </a:lnSpc>
              <a:buNone/>
            </a:pPr>
            <a:endParaRPr lang="en-US" sz="4374" dirty="0">
              <a:solidFill>
                <a:schemeClr val="bg1"/>
              </a:solidFill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860699"/>
            <a:ext cx="4883560" cy="261093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2" y="4845844"/>
            <a:ext cx="9360110" cy="45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ar-JO" sz="2800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المنسف</a:t>
            </a:r>
            <a:r>
              <a:rPr lang="ar-JO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  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115879" y="5415200"/>
            <a:ext cx="10126274" cy="1517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ar-JO" sz="24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</a:rPr>
              <a:t>ملك المائدة الاردنية وهو الطبق الاشهر الذي لا يختلف الاردنيون على طريقة اعداده من شمال  الاردن الى جنوبها ، يعتبر المنسف رمز للاصالة وكرم الضيافة ، وهو عبارة عن لحم مطبوخ باللبن ( الجميد ) ، ويشترك عدد من الاشخاص  في الاكل من سدر المنسف مستخدمين اليد اليمنى بينما اليسرى خلف ظهورهم . </a:t>
            </a:r>
          </a:p>
          <a:p>
            <a:pPr marL="0" indent="0" algn="r">
              <a:lnSpc>
                <a:spcPts val="2799"/>
              </a:lnSpc>
              <a:buNone/>
            </a:pPr>
            <a:r>
              <a:rPr lang="ar-JO" sz="24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</a:rPr>
              <a:t>يقدم المنسف في كافة  مناسبات الاردنيين وفي الاعياد .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5667137" y="4845963"/>
            <a:ext cx="31153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9296399" y="4845963"/>
            <a:ext cx="31153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39237265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-1194123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" name="Text 2"/>
          <p:cNvSpPr/>
          <p:nvPr/>
        </p:nvSpPr>
        <p:spPr>
          <a:xfrm>
            <a:off x="287079" y="1392555"/>
            <a:ext cx="9462354" cy="1042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ar-JO" sz="4374" dirty="0"/>
              <a:t>                اطباق شمال الاردن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4845844"/>
            <a:ext cx="32958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JO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 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4152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endParaRPr lang="en-US" sz="24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37" y="1249809"/>
            <a:ext cx="5369458" cy="33185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-297711" y="3179135"/>
            <a:ext cx="4603898" cy="20140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JO" sz="2800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المكمورة </a:t>
            </a:r>
            <a:endParaRPr lang="en-US" sz="2800" dirty="0"/>
          </a:p>
        </p:txBody>
      </p:sp>
      <p:sp>
        <p:nvSpPr>
          <p:cNvPr id="10" name="Text 6"/>
          <p:cNvSpPr/>
          <p:nvPr/>
        </p:nvSpPr>
        <p:spPr>
          <a:xfrm>
            <a:off x="1031359" y="5415320"/>
            <a:ext cx="9016408" cy="12938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ar-JO" sz="24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</a:rPr>
              <a:t>وهي طبق تقليدي  يشتهر بشمال الاردن  يتكون من طبقات عديدة من العجين المحضر بطريقة خاصة وبين هذه الطبقات الدجاج والبصل مع توابل خاصة والسمن البلدي  تطهى بالفرن لساعات  .</a:t>
            </a: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9296399" y="4845963"/>
            <a:ext cx="31153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1208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-853880" y="-111836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r>
              <a:rPr lang="ar-JO" dirty="0"/>
              <a:t>طبق </a:t>
            </a:r>
            <a:endParaRPr lang="en-GB" dirty="0"/>
          </a:p>
        </p:txBody>
      </p:sp>
      <p:sp>
        <p:nvSpPr>
          <p:cNvPr id="4" name="Text 2"/>
          <p:cNvSpPr/>
          <p:nvPr/>
        </p:nvSpPr>
        <p:spPr>
          <a:xfrm>
            <a:off x="2037993" y="1392555"/>
            <a:ext cx="7711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ar-JO" sz="4374" dirty="0"/>
              <a:t>اشهر الاطباق في جنوب الاردن </a:t>
            </a:r>
          </a:p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3253563" y="4845845"/>
            <a:ext cx="51889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JO" sz="2800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المجللة</a:t>
            </a:r>
            <a:r>
              <a:rPr lang="ar-JO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   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520994" y="5415201"/>
            <a:ext cx="114406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ar-JO" sz="2400" dirty="0">
                <a:latin typeface="Roboto" panose="02000000000000000000" pitchFamily="2" charset="0"/>
              </a:rPr>
              <a:t>المجللة او الفطيرة </a:t>
            </a:r>
            <a:r>
              <a:rPr lang="ar-JO" sz="2400" b="0" i="0" dirty="0">
                <a:effectLst/>
                <a:latin typeface="Roboto" panose="02000000000000000000" pitchFamily="2" charset="0"/>
              </a:rPr>
              <a:t> تشتهر خصوصاً في جنوب الاردن في  الكرك و معان   وتعدّ من </a:t>
            </a:r>
            <a:r>
              <a:rPr lang="ar-JO" sz="2400" dirty="0">
                <a:latin typeface="Roboto" panose="02000000000000000000" pitchFamily="2" charset="0"/>
              </a:rPr>
              <a:t>الخبز واللبن</a:t>
            </a:r>
            <a:r>
              <a:rPr lang="ar-JO" sz="2400" b="0" i="0" strike="noStrike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JO" sz="2400" b="0" i="0" u="none" strike="noStrike" dirty="0">
                <a:effectLst/>
                <a:latin typeface="Roboto" panose="02000000000000000000" pitchFamily="2" charset="0"/>
              </a:rPr>
              <a:t>(الجميد )</a:t>
            </a:r>
            <a:r>
              <a:rPr lang="ar-JO" sz="2400" b="0" i="0" dirty="0">
                <a:effectLst/>
                <a:latin typeface="Roboto" panose="02000000000000000000" pitchFamily="2" charset="0"/>
              </a:rPr>
              <a:t>المضاف إليهما السمن البلدي والبصل المقلي ،أن هذا الطبق يقدم في المناسبات كالأعياد. 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5667137" y="4845963"/>
            <a:ext cx="31153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JO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 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9296399" y="4845963"/>
            <a:ext cx="31153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260733-4682-9A18-D89B-9A53439B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36" y="2223372"/>
            <a:ext cx="4572001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-853880" y="219634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r>
              <a:rPr lang="ar-JO" dirty="0">
                <a:solidFill>
                  <a:schemeClr val="bg1"/>
                </a:solidFill>
              </a:rPr>
              <a:t>طبق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2037993" y="1392555"/>
            <a:ext cx="7711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ar-JO" sz="4374" dirty="0"/>
              <a:t>اطباق مدينة السلط </a:t>
            </a:r>
          </a:p>
          <a:p>
            <a:pPr marL="0" indent="0">
              <a:lnSpc>
                <a:spcPts val="5468"/>
              </a:lnSpc>
              <a:buNone/>
            </a:pP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3253563" y="4845845"/>
            <a:ext cx="5188956" cy="4575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JO" sz="2800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الرشوف </a:t>
            </a:r>
            <a:r>
              <a:rPr lang="ar-JO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 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520994" y="5415201"/>
            <a:ext cx="114406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 fontAlgn="base"/>
            <a:r>
              <a:rPr lang="ar-JO" sz="2400" b="0" i="0" dirty="0">
                <a:effectLst/>
                <a:latin typeface="cocon"/>
              </a:rPr>
              <a:t>طبق "الرشوف" الأردني.. دفء للشتاء </a:t>
            </a:r>
          </a:p>
          <a:p>
            <a:pPr algn="r" rtl="1" fontAlgn="base"/>
            <a:r>
              <a:rPr lang="ar-JO" sz="2400" b="0" i="0" dirty="0">
                <a:effectLst/>
                <a:latin typeface="cocon"/>
              </a:rPr>
              <a:t>احد أشهر الأطباق التراثية في المملكة ويحرص أهالي البادية ايضا على تحضيره في فصل الشتاء لاحتوائه على عناصر غذائية غنية تبعث على الدفء وتمنح الطاقة</a:t>
            </a:r>
            <a:endParaRPr lang="en-US" sz="2400" b="0" i="0" dirty="0">
              <a:effectLst/>
              <a:latin typeface="cocon"/>
            </a:endParaRPr>
          </a:p>
          <a:p>
            <a:pPr algn="r" rtl="1" fontAlgn="base"/>
            <a:r>
              <a:rPr lang="ar-JO" sz="2400" b="0" i="0" dirty="0">
                <a:effectLst/>
                <a:latin typeface="cocon"/>
              </a:rPr>
              <a:t>يتكون "الرشوف" من لبن الجميد والعدس والجريش (القمح) والحمص والخبز البلدي (الشراك/ مصنوع على الصاج) مع السمن </a:t>
            </a:r>
          </a:p>
          <a:p>
            <a:pPr algn="r" rtl="1"/>
            <a:br>
              <a:rPr lang="ar-JO" sz="2400" dirty="0"/>
            </a:b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5667137" y="4845963"/>
            <a:ext cx="31153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JO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 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9296399" y="4845963"/>
            <a:ext cx="31153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3838D-C6AC-56BA-7D15-03F405743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62" y="2110682"/>
            <a:ext cx="4072538" cy="27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20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-520994" y="-34290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ar-JO" dirty="0"/>
          </a:p>
        </p:txBody>
      </p:sp>
      <p:sp>
        <p:nvSpPr>
          <p:cNvPr id="4" name="Text 2"/>
          <p:cNvSpPr/>
          <p:nvPr/>
        </p:nvSpPr>
        <p:spPr>
          <a:xfrm>
            <a:off x="2037993" y="1392555"/>
            <a:ext cx="7711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ar-JO" sz="4374" dirty="0"/>
              <a:t>المراجع </a:t>
            </a:r>
          </a:p>
          <a:p>
            <a:pPr marL="0" indent="0" algn="ctr">
              <a:lnSpc>
                <a:spcPts val="5468"/>
              </a:lnSpc>
              <a:buNone/>
            </a:pPr>
            <a:r>
              <a:rPr lang="ar-JO" sz="4374" dirty="0">
                <a:solidFill>
                  <a:schemeClr val="bg1"/>
                </a:solidFill>
              </a:rPr>
              <a:t> </a:t>
            </a:r>
          </a:p>
          <a:p>
            <a:r>
              <a:rPr lang="en-GB" sz="4400" dirty="0">
                <a:hlinkClick r:id="rId3"/>
              </a:rPr>
              <a:t>https://ar.wikipedia.org</a:t>
            </a:r>
            <a:endParaRPr lang="ar-JO" sz="4400" dirty="0"/>
          </a:p>
          <a:p>
            <a:r>
              <a:rPr lang="en-GB" sz="4400" dirty="0">
                <a:hlinkClick r:id="rId4"/>
              </a:rPr>
              <a:t>https://www.ich.gov.jo</a:t>
            </a:r>
            <a:endParaRPr lang="ar-JO" sz="4400" dirty="0"/>
          </a:p>
          <a:p>
            <a:r>
              <a:rPr lang="en-US" sz="4400" dirty="0">
                <a:hlinkClick r:id="rId5"/>
              </a:rPr>
              <a:t>http://al-Arabiya.net</a:t>
            </a:r>
            <a:endParaRPr lang="en-US" sz="4400" dirty="0"/>
          </a:p>
          <a:p>
            <a:endParaRPr lang="ar-JO" sz="4400" dirty="0"/>
          </a:p>
          <a:p>
            <a:pPr marL="0" indent="0">
              <a:lnSpc>
                <a:spcPts val="5468"/>
              </a:lnSpc>
              <a:buNone/>
            </a:pP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3253563" y="4845845"/>
            <a:ext cx="51889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520994" y="5415201"/>
            <a:ext cx="114406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fontAlgn="base"/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5667137" y="4845963"/>
            <a:ext cx="31153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ar-JO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</a:rPr>
              <a:t> 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9296399" y="4845963"/>
            <a:ext cx="31153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33879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191</TotalTime>
  <Words>309</Words>
  <Application>Microsoft Office PowerPoint</Application>
  <PresentationFormat>Custom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cocon</vt:lpstr>
      <vt:lpstr>Epilogue</vt:lpstr>
      <vt:lpstr>Fraunces</vt:lpstr>
      <vt:lpstr>Roboto</vt:lpstr>
      <vt:lpstr>Office Theme</vt:lpstr>
      <vt:lpstr>الطعام التقليدي الاردني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Omar Sahawneh</cp:lastModifiedBy>
  <cp:revision>18</cp:revision>
  <dcterms:created xsi:type="dcterms:W3CDTF">2023-11-08T17:22:17Z</dcterms:created>
  <dcterms:modified xsi:type="dcterms:W3CDTF">2023-11-09T10:59:28Z</dcterms:modified>
</cp:coreProperties>
</file>