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8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3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9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7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3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8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2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2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6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2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>
              <a:defRPr sz="900" spc="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lIns="109728" tIns="109728" rIns="109728" bIns="91440" anchor="t"/>
          <a:lstStyle>
            <a:lvl1pPr algn="r">
              <a:defRPr sz="800" spc="7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lIns="109728" tIns="109728" rIns="109728" bIns="91440" anchor="t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4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76" r:id="rId6"/>
    <p:sldLayoutId id="2147483681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 spc="13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12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87399-A8D9-F6E3-B3A6-C80D8A523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0" y="1062038"/>
            <a:ext cx="6096000" cy="2881311"/>
          </a:xfrm>
        </p:spPr>
        <p:txBody>
          <a:bodyPr>
            <a:normAutofit/>
          </a:bodyPr>
          <a:lstStyle/>
          <a:p>
            <a:pPr algn="r"/>
            <a:r>
              <a:rPr lang="en-GB" sz="8000" dirty="0"/>
              <a:t>Social Anxiety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AEA90-50C4-5332-A176-4840E3BC7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3999" y="4170408"/>
            <a:ext cx="6524625" cy="1754142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Done by: Elena, Reine, Qais, Adam</a:t>
            </a:r>
          </a:p>
        </p:txBody>
      </p:sp>
      <p:pic>
        <p:nvPicPr>
          <p:cNvPr id="15" name="Picture 14" descr="Person with idea concept">
            <a:extLst>
              <a:ext uri="{FF2B5EF4-FFF2-40B4-BE49-F238E27FC236}">
                <a16:creationId xmlns:a16="http://schemas.microsoft.com/office/drawing/2014/main" id="{4C1A2CD2-A028-5394-BB29-57D59E0E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81" r="23518" b="-2"/>
          <a:stretch/>
        </p:blipFill>
        <p:spPr>
          <a:xfrm>
            <a:off x="-2" y="-1"/>
            <a:ext cx="4572002" cy="685800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6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6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58155" y="4933805"/>
                </a:lnTo>
                <a:cubicBezTo>
                  <a:pt x="4160163" y="4953853"/>
                  <a:pt x="4171415" y="4969749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8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2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289" y="6365204"/>
                </a:lnTo>
                <a:lnTo>
                  <a:pt x="4380007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lnTo>
                  <a:pt x="4381289" y="6365204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6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1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4"/>
                  <a:pt x="4125838" y="2518264"/>
                </a:cubicBez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8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1" y="2463018"/>
                </a:cubicBez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1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6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2935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625,700+ Light Bulb Stock Photos, Pictures &amp; Royalty-Free Images - iStock |  Lightbulb icon, Idea, Light bulb idea">
            <a:extLst>
              <a:ext uri="{FF2B5EF4-FFF2-40B4-BE49-F238E27FC236}">
                <a16:creationId xmlns:a16="http://schemas.microsoft.com/office/drawing/2014/main" id="{C2A48F8B-ED7B-394F-2BED-2C5376676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1" r="1" b="11235"/>
          <a:stretch/>
        </p:blipFill>
        <p:spPr bwMode="auto">
          <a:xfrm>
            <a:off x="20" y="10"/>
            <a:ext cx="12191435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Rectangle 2068">
            <a:extLst>
              <a:ext uri="{FF2B5EF4-FFF2-40B4-BE49-F238E27FC236}">
                <a16:creationId xmlns:a16="http://schemas.microsoft.com/office/drawing/2014/main" id="{0A3D475D-F146-44DA-80FB-3306B95B8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23925" y="-923925"/>
            <a:ext cx="6858000" cy="870585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31000">
                <a:srgbClr val="000000">
                  <a:alpha val="70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5C53A0-7016-70A1-630E-93DB327E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9"/>
            <a:ext cx="5334000" cy="353501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7878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3EA65-E5FB-9B22-02C3-26E91374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09650"/>
            <a:ext cx="4400549" cy="1857375"/>
          </a:xfrm>
        </p:spPr>
        <p:txBody>
          <a:bodyPr anchor="b">
            <a:normAutofit/>
          </a:bodyPr>
          <a:lstStyle/>
          <a:p>
            <a:r>
              <a:rPr lang="en-GB" dirty="0"/>
              <a:t>What is social anxiety?</a:t>
            </a:r>
          </a:p>
        </p:txBody>
      </p:sp>
      <p:pic>
        <p:nvPicPr>
          <p:cNvPr id="1026" name="Picture 2" descr="Mindfulness and Social Anxiety - Centered Recovery Programs">
            <a:extLst>
              <a:ext uri="{FF2B5EF4-FFF2-40B4-BE49-F238E27FC236}">
                <a16:creationId xmlns:a16="http://schemas.microsoft.com/office/drawing/2014/main" id="{54E2A69F-ACA3-B6F5-60F5-90C981637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0" r="19659" b="-1"/>
          <a:stretch/>
        </p:blipFill>
        <p:spPr bwMode="auto"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noFill/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B8613-6D67-2BC6-A949-DECE81B12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109956"/>
            <a:ext cx="4400549" cy="3167019"/>
          </a:xfrm>
        </p:spPr>
        <p:txBody>
          <a:bodyPr anchor="t">
            <a:normAutofit/>
          </a:bodyPr>
          <a:lstStyle/>
          <a:p>
            <a:r>
              <a:rPr lang="en-GB" sz="22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anxiety is a </a:t>
            </a:r>
            <a:r>
              <a:rPr lang="en-GB" sz="2200" kern="100">
                <a:latin typeface="Arial" panose="020B0604020202020204" pitchFamily="34" charset="0"/>
                <a:cs typeface="Arial" panose="020B0604020202020204" pitchFamily="34" charset="0"/>
              </a:rPr>
              <a:t>type of anxiety. People with this anxiety fear being watched and judged by people. It's a fear that does not go away and affects everyday activities, self-confidence, relationships and work or school life.</a:t>
            </a:r>
          </a:p>
        </p:txBody>
      </p:sp>
    </p:spTree>
    <p:extLst>
      <p:ext uri="{BB962C8B-B14F-4D97-AF65-F5344CB8AC3E}">
        <p14:creationId xmlns:p14="http://schemas.microsoft.com/office/powerpoint/2010/main" val="2105790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blue circle with a red triangle&#10;&#10;Description automatically generated">
            <a:extLst>
              <a:ext uri="{FF2B5EF4-FFF2-40B4-BE49-F238E27FC236}">
                <a16:creationId xmlns:a16="http://schemas.microsoft.com/office/drawing/2014/main" id="{C6596CAF-E846-77B1-A222-F4FBFEAEF6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65659"/>
            <a:ext cx="4670612" cy="241704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8A862B-073A-6E3B-1151-CB5A8631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452" y="790900"/>
            <a:ext cx="5289177" cy="272736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Percentage of people who know what social anxiety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6F64-AA91-3D13-44FD-C6049276D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4452" y="3809999"/>
            <a:ext cx="3939990" cy="111162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After a survey, we found out that 96.8% of people know what social anxiety is.</a:t>
            </a:r>
          </a:p>
        </p:txBody>
      </p:sp>
    </p:spTree>
    <p:extLst>
      <p:ext uri="{BB962C8B-B14F-4D97-AF65-F5344CB8AC3E}">
        <p14:creationId xmlns:p14="http://schemas.microsoft.com/office/powerpoint/2010/main" val="2849395701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14548CE4-8403-48E2-8485-18E40FC6D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4944" y="1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Heart Rate - What's Normal? - Apollo Hospitals Blog">
            <a:extLst>
              <a:ext uri="{FF2B5EF4-FFF2-40B4-BE49-F238E27FC236}">
                <a16:creationId xmlns:a16="http://schemas.microsoft.com/office/drawing/2014/main" id="{72AC0E11-3071-1531-7E73-689C7E55D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65" r="18517"/>
          <a:stretch/>
        </p:blipFill>
        <p:spPr bwMode="auto">
          <a:xfrm>
            <a:off x="20" y="10"/>
            <a:ext cx="4404098" cy="6857990"/>
          </a:xfrm>
          <a:custGeom>
            <a:avLst/>
            <a:gdLst/>
            <a:ahLst/>
            <a:cxnLst/>
            <a:rect l="l" t="t" r="r" b="b"/>
            <a:pathLst>
              <a:path w="4404118" h="6858000">
                <a:moveTo>
                  <a:pt x="2339583" y="0"/>
                </a:moveTo>
                <a:lnTo>
                  <a:pt x="2355830" y="61476"/>
                </a:lnTo>
                <a:cubicBezTo>
                  <a:pt x="2361586" y="83045"/>
                  <a:pt x="2368094" y="103971"/>
                  <a:pt x="2377524" y="122586"/>
                </a:cubicBezTo>
                <a:cubicBezTo>
                  <a:pt x="2392415" y="151907"/>
                  <a:pt x="2419460" y="173413"/>
                  <a:pt x="2444420" y="192440"/>
                </a:cubicBezTo>
                <a:cubicBezTo>
                  <a:pt x="2495529" y="231487"/>
                  <a:pt x="2527080" y="290106"/>
                  <a:pt x="2559207" y="349349"/>
                </a:cubicBezTo>
                <a:cubicBezTo>
                  <a:pt x="2571632" y="372606"/>
                  <a:pt x="2588563" y="392138"/>
                  <a:pt x="2602225" y="414481"/>
                </a:cubicBezTo>
                <a:cubicBezTo>
                  <a:pt x="2608496" y="424893"/>
                  <a:pt x="2614942" y="437236"/>
                  <a:pt x="2616684" y="450003"/>
                </a:cubicBezTo>
                <a:cubicBezTo>
                  <a:pt x="2622547" y="490034"/>
                  <a:pt x="2641148" y="514975"/>
                  <a:pt x="2669003" y="533869"/>
                </a:cubicBezTo>
                <a:cubicBezTo>
                  <a:pt x="2681901" y="542764"/>
                  <a:pt x="2691903" y="559689"/>
                  <a:pt x="2700535" y="575333"/>
                </a:cubicBezTo>
                <a:cubicBezTo>
                  <a:pt x="2729512" y="628690"/>
                  <a:pt x="2754821" y="684525"/>
                  <a:pt x="2807479" y="710990"/>
                </a:cubicBezTo>
                <a:cubicBezTo>
                  <a:pt x="2820500" y="717450"/>
                  <a:pt x="2830720" y="740669"/>
                  <a:pt x="2835001" y="758969"/>
                </a:cubicBezTo>
                <a:cubicBezTo>
                  <a:pt x="2842218" y="789390"/>
                  <a:pt x="2843647" y="820083"/>
                  <a:pt x="2870022" y="838495"/>
                </a:cubicBezTo>
                <a:cubicBezTo>
                  <a:pt x="2878885" y="844641"/>
                  <a:pt x="2881584" y="867894"/>
                  <a:pt x="2882402" y="884069"/>
                </a:cubicBezTo>
                <a:cubicBezTo>
                  <a:pt x="2885078" y="932638"/>
                  <a:pt x="2898165" y="960616"/>
                  <a:pt x="2936995" y="969072"/>
                </a:cubicBezTo>
                <a:cubicBezTo>
                  <a:pt x="3007357" y="984417"/>
                  <a:pt x="3043775" y="1046171"/>
                  <a:pt x="3076951" y="1112096"/>
                </a:cubicBezTo>
                <a:cubicBezTo>
                  <a:pt x="3100643" y="1158994"/>
                  <a:pt x="3117151" y="1211409"/>
                  <a:pt x="3141387" y="1257566"/>
                </a:cubicBezTo>
                <a:cubicBezTo>
                  <a:pt x="3153277" y="1279930"/>
                  <a:pt x="3173543" y="1297754"/>
                  <a:pt x="3193071" y="1311394"/>
                </a:cubicBezTo>
                <a:cubicBezTo>
                  <a:pt x="3224094" y="1332909"/>
                  <a:pt x="3241804" y="1362627"/>
                  <a:pt x="3250073" y="1405992"/>
                </a:cubicBezTo>
                <a:cubicBezTo>
                  <a:pt x="3257673" y="1446266"/>
                  <a:pt x="3273857" y="1483664"/>
                  <a:pt x="3283740" y="1523444"/>
                </a:cubicBezTo>
                <a:cubicBezTo>
                  <a:pt x="3293127" y="1560430"/>
                  <a:pt x="3298747" y="1599065"/>
                  <a:pt x="3306504" y="1636638"/>
                </a:cubicBezTo>
                <a:cubicBezTo>
                  <a:pt x="3311477" y="1661025"/>
                  <a:pt x="3314234" y="1687006"/>
                  <a:pt x="3323416" y="1708173"/>
                </a:cubicBezTo>
                <a:cubicBezTo>
                  <a:pt x="3340602" y="1747889"/>
                  <a:pt x="3341593" y="1786419"/>
                  <a:pt x="3330834" y="1831463"/>
                </a:cubicBezTo>
                <a:cubicBezTo>
                  <a:pt x="3323215" y="1863606"/>
                  <a:pt x="3323028" y="1899517"/>
                  <a:pt x="3325458" y="1932531"/>
                </a:cubicBezTo>
                <a:cubicBezTo>
                  <a:pt x="3328288" y="1972134"/>
                  <a:pt x="3328527" y="2009738"/>
                  <a:pt x="3320394" y="2050249"/>
                </a:cubicBezTo>
                <a:cubicBezTo>
                  <a:pt x="3309254" y="2105857"/>
                  <a:pt x="3314506" y="2159685"/>
                  <a:pt x="3338141" y="2210114"/>
                </a:cubicBezTo>
                <a:cubicBezTo>
                  <a:pt x="3363243" y="2264284"/>
                  <a:pt x="3384387" y="2321440"/>
                  <a:pt x="3404628" y="2378738"/>
                </a:cubicBezTo>
                <a:cubicBezTo>
                  <a:pt x="3410511" y="2395084"/>
                  <a:pt x="3411689" y="2418120"/>
                  <a:pt x="3407259" y="2435467"/>
                </a:cubicBezTo>
                <a:cubicBezTo>
                  <a:pt x="3392793" y="2491151"/>
                  <a:pt x="3380194" y="2549275"/>
                  <a:pt x="3356495" y="2599849"/>
                </a:cubicBezTo>
                <a:cubicBezTo>
                  <a:pt x="3320179" y="2677233"/>
                  <a:pt x="3293483" y="2755427"/>
                  <a:pt x="3294074" y="2842361"/>
                </a:cubicBezTo>
                <a:cubicBezTo>
                  <a:pt x="3294172" y="2865245"/>
                  <a:pt x="3302178" y="2890058"/>
                  <a:pt x="3312858" y="2908439"/>
                </a:cubicBezTo>
                <a:cubicBezTo>
                  <a:pt x="3331888" y="2941339"/>
                  <a:pt x="3348643" y="2973100"/>
                  <a:pt x="3351202" y="3016205"/>
                </a:cubicBezTo>
                <a:cubicBezTo>
                  <a:pt x="3353458" y="3055184"/>
                  <a:pt x="3399269" y="3091033"/>
                  <a:pt x="3438099" y="3085336"/>
                </a:cubicBezTo>
                <a:cubicBezTo>
                  <a:pt x="3481887" y="3078970"/>
                  <a:pt x="3514312" y="3095239"/>
                  <a:pt x="3539878" y="3136681"/>
                </a:cubicBezTo>
                <a:cubicBezTo>
                  <a:pt x="3550096" y="3153637"/>
                  <a:pt x="3567509" y="3163435"/>
                  <a:pt x="3579433" y="3179271"/>
                </a:cubicBezTo>
                <a:cubicBezTo>
                  <a:pt x="3589310" y="3192368"/>
                  <a:pt x="3599714" y="3207990"/>
                  <a:pt x="3603096" y="3224801"/>
                </a:cubicBezTo>
                <a:cubicBezTo>
                  <a:pt x="3609269" y="3254802"/>
                  <a:pt x="3620336" y="3275144"/>
                  <a:pt x="3643662" y="3288499"/>
                </a:cubicBezTo>
                <a:cubicBezTo>
                  <a:pt x="3677663" y="3307714"/>
                  <a:pt x="3709940" y="3331312"/>
                  <a:pt x="3743281" y="3352066"/>
                </a:cubicBezTo>
                <a:cubicBezTo>
                  <a:pt x="3762563" y="3364307"/>
                  <a:pt x="3771612" y="3383279"/>
                  <a:pt x="3773604" y="3409971"/>
                </a:cubicBezTo>
                <a:cubicBezTo>
                  <a:pt x="3774973" y="3425409"/>
                  <a:pt x="3774833" y="3445264"/>
                  <a:pt x="3782303" y="3455027"/>
                </a:cubicBezTo>
                <a:cubicBezTo>
                  <a:pt x="3823032" y="3508129"/>
                  <a:pt x="3817073" y="3575628"/>
                  <a:pt x="3816834" y="3641755"/>
                </a:cubicBezTo>
                <a:cubicBezTo>
                  <a:pt x="3816868" y="3649380"/>
                  <a:pt x="3816465" y="3656950"/>
                  <a:pt x="3815414" y="3664423"/>
                </a:cubicBezTo>
                <a:cubicBezTo>
                  <a:pt x="3801919" y="3755638"/>
                  <a:pt x="3815819" y="3842268"/>
                  <a:pt x="3831022" y="3929077"/>
                </a:cubicBezTo>
                <a:cubicBezTo>
                  <a:pt x="3835097" y="3951977"/>
                  <a:pt x="3833989" y="3977140"/>
                  <a:pt x="3833427" y="4001566"/>
                </a:cubicBezTo>
                <a:cubicBezTo>
                  <a:pt x="3832188" y="4065371"/>
                  <a:pt x="3821392" y="4131101"/>
                  <a:pt x="3844622" y="4190727"/>
                </a:cubicBezTo>
                <a:cubicBezTo>
                  <a:pt x="3862782" y="4237659"/>
                  <a:pt x="3887520" y="4278712"/>
                  <a:pt x="3928268" y="4300238"/>
                </a:cubicBezTo>
                <a:cubicBezTo>
                  <a:pt x="3955639" y="4314708"/>
                  <a:pt x="3971141" y="4338123"/>
                  <a:pt x="3977747" y="4374448"/>
                </a:cubicBezTo>
                <a:cubicBezTo>
                  <a:pt x="3983513" y="4405752"/>
                  <a:pt x="3995802" y="4434707"/>
                  <a:pt x="4003670" y="4465215"/>
                </a:cubicBezTo>
                <a:cubicBezTo>
                  <a:pt x="4007817" y="4481320"/>
                  <a:pt x="4013181" y="4499770"/>
                  <a:pt x="4010889" y="4516055"/>
                </a:cubicBezTo>
                <a:cubicBezTo>
                  <a:pt x="4004766" y="4559572"/>
                  <a:pt x="3997230" y="4603706"/>
                  <a:pt x="3985367" y="4645602"/>
                </a:cubicBezTo>
                <a:cubicBezTo>
                  <a:pt x="3979327" y="4666529"/>
                  <a:pt x="3964001" y="4685883"/>
                  <a:pt x="3949671" y="4701292"/>
                </a:cubicBezTo>
                <a:cubicBezTo>
                  <a:pt x="3934619" y="4717144"/>
                  <a:pt x="3926217" y="4732840"/>
                  <a:pt x="3934280" y="4754123"/>
                </a:cubicBezTo>
                <a:cubicBezTo>
                  <a:pt x="3954470" y="4807057"/>
                  <a:pt x="3975168" y="4859522"/>
                  <a:pt x="3997064" y="4911338"/>
                </a:cubicBezTo>
                <a:cubicBezTo>
                  <a:pt x="4000886" y="4920316"/>
                  <a:pt x="4011419" y="4925608"/>
                  <a:pt x="4019528" y="4930834"/>
                </a:cubicBezTo>
                <a:cubicBezTo>
                  <a:pt x="4057441" y="4955228"/>
                  <a:pt x="4096344" y="4977308"/>
                  <a:pt x="4133308" y="5003744"/>
                </a:cubicBezTo>
                <a:cubicBezTo>
                  <a:pt x="4145954" y="5012874"/>
                  <a:pt x="4153881" y="5031960"/>
                  <a:pt x="4163240" y="5047160"/>
                </a:cubicBezTo>
                <a:cubicBezTo>
                  <a:pt x="4166325" y="5051950"/>
                  <a:pt x="4165736" y="5060853"/>
                  <a:pt x="4169223" y="5064337"/>
                </a:cubicBezTo>
                <a:cubicBezTo>
                  <a:pt x="4201572" y="5095297"/>
                  <a:pt x="4199843" y="5142157"/>
                  <a:pt x="4206880" y="5186434"/>
                </a:cubicBezTo>
                <a:cubicBezTo>
                  <a:pt x="4212828" y="5224301"/>
                  <a:pt x="4215657" y="5263904"/>
                  <a:pt x="4222813" y="5299486"/>
                </a:cubicBezTo>
                <a:cubicBezTo>
                  <a:pt x="4234060" y="5354705"/>
                  <a:pt x="4242835" y="5405490"/>
                  <a:pt x="4235257" y="5464049"/>
                </a:cubicBezTo>
                <a:cubicBezTo>
                  <a:pt x="4232096" y="5488106"/>
                  <a:pt x="4247880" y="5518914"/>
                  <a:pt x="4261474" y="5540158"/>
                </a:cubicBezTo>
                <a:cubicBezTo>
                  <a:pt x="4287766" y="5581156"/>
                  <a:pt x="4293039" y="5623827"/>
                  <a:pt x="4280115" y="5674826"/>
                </a:cubicBezTo>
                <a:cubicBezTo>
                  <a:pt x="4275759" y="5691638"/>
                  <a:pt x="4279993" y="5711838"/>
                  <a:pt x="4282322" y="5729864"/>
                </a:cubicBezTo>
                <a:cubicBezTo>
                  <a:pt x="4284366" y="5746757"/>
                  <a:pt x="4288475" y="5763124"/>
                  <a:pt x="4293132" y="5778754"/>
                </a:cubicBezTo>
                <a:cubicBezTo>
                  <a:pt x="4298890" y="5797536"/>
                  <a:pt x="4302061" y="5820581"/>
                  <a:pt x="4313246" y="5832226"/>
                </a:cubicBezTo>
                <a:cubicBezTo>
                  <a:pt x="4348093" y="5868983"/>
                  <a:pt x="4358048" y="5922385"/>
                  <a:pt x="4360648" y="5971487"/>
                </a:cubicBezTo>
                <a:cubicBezTo>
                  <a:pt x="4364319" y="6036528"/>
                  <a:pt x="4361672" y="6107215"/>
                  <a:pt x="4321661" y="6165296"/>
                </a:cubicBezTo>
                <a:cubicBezTo>
                  <a:pt x="4297541" y="6200015"/>
                  <a:pt x="4287954" y="6235151"/>
                  <a:pt x="4306753" y="6277545"/>
                </a:cubicBezTo>
                <a:cubicBezTo>
                  <a:pt x="4319729" y="6306327"/>
                  <a:pt x="4304165" y="6357226"/>
                  <a:pt x="4281339" y="6379605"/>
                </a:cubicBezTo>
                <a:cubicBezTo>
                  <a:pt x="4273124" y="6387708"/>
                  <a:pt x="4264871" y="6396077"/>
                  <a:pt x="4251023" y="6409646"/>
                </a:cubicBezTo>
                <a:cubicBezTo>
                  <a:pt x="4300272" y="6444619"/>
                  <a:pt x="4296891" y="6503223"/>
                  <a:pt x="4299881" y="6560548"/>
                </a:cubicBezTo>
                <a:cubicBezTo>
                  <a:pt x="4301794" y="6595663"/>
                  <a:pt x="4327948" y="6607784"/>
                  <a:pt x="4352197" y="6617730"/>
                </a:cubicBezTo>
                <a:cubicBezTo>
                  <a:pt x="4395933" y="6635319"/>
                  <a:pt x="4412086" y="6665089"/>
                  <a:pt x="4400475" y="6720904"/>
                </a:cubicBezTo>
                <a:lnTo>
                  <a:pt x="4366138" y="6858000"/>
                </a:lnTo>
                <a:lnTo>
                  <a:pt x="0" y="6858000"/>
                </a:lnTo>
                <a:lnTo>
                  <a:pt x="1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87DD2577-05DC-4EEF-A945-D296C733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4944" y="1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0308A-C860-36F4-2790-C99DAD02E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310" y="699248"/>
            <a:ext cx="3334814" cy="2381342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Symptoms of social anxiety</a:t>
            </a:r>
            <a:endParaRPr lang="en-GB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D3BC4B52-CC4A-4682-AFF8-09B671A2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7398" y="-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Panic episode in crowded space color vector illustration set By ntl-studio  | TheHungryJPEG">
            <a:extLst>
              <a:ext uri="{FF2B5EF4-FFF2-40B4-BE49-F238E27FC236}">
                <a16:creationId xmlns:a16="http://schemas.microsoft.com/office/drawing/2014/main" id="{43D8A97F-EBAD-4314-AE7C-8AAEC011B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4" r="29278"/>
          <a:stretch/>
        </p:blipFill>
        <p:spPr bwMode="auto">
          <a:xfrm>
            <a:off x="8298032" y="1"/>
            <a:ext cx="3893968" cy="6858000"/>
          </a:xfrm>
          <a:custGeom>
            <a:avLst/>
            <a:gdLst/>
            <a:ahLst/>
            <a:cxnLst/>
            <a:rect l="l" t="t" r="r" b="b"/>
            <a:pathLst>
              <a:path w="3893968" h="6858000">
                <a:moveTo>
                  <a:pt x="338369" y="0"/>
                </a:moveTo>
                <a:lnTo>
                  <a:pt x="3893968" y="0"/>
                </a:lnTo>
                <a:lnTo>
                  <a:pt x="3893968" y="6858000"/>
                </a:lnTo>
                <a:lnTo>
                  <a:pt x="1216671" y="6858000"/>
                </a:lnTo>
                <a:lnTo>
                  <a:pt x="1198416" y="6818459"/>
                </a:lnTo>
                <a:cubicBezTo>
                  <a:pt x="1190734" y="6803472"/>
                  <a:pt x="1187035" y="6786020"/>
                  <a:pt x="1183009" y="6769170"/>
                </a:cubicBezTo>
                <a:cubicBezTo>
                  <a:pt x="1172295" y="6725194"/>
                  <a:pt x="1169341" y="6678213"/>
                  <a:pt x="1138622" y="6641421"/>
                </a:cubicBezTo>
                <a:cubicBezTo>
                  <a:pt x="1114549" y="6612440"/>
                  <a:pt x="1085974" y="6588651"/>
                  <a:pt x="1047406" y="6581078"/>
                </a:cubicBezTo>
                <a:cubicBezTo>
                  <a:pt x="1021497" y="6575985"/>
                  <a:pt x="1004018" y="6562662"/>
                  <a:pt x="991710" y="6538917"/>
                </a:cubicBezTo>
                <a:cubicBezTo>
                  <a:pt x="981041" y="6518466"/>
                  <a:pt x="965269" y="6500777"/>
                  <a:pt x="952962" y="6481244"/>
                </a:cubicBezTo>
                <a:cubicBezTo>
                  <a:pt x="946472" y="6470931"/>
                  <a:pt x="938516" y="6459224"/>
                  <a:pt x="937458" y="6447652"/>
                </a:cubicBezTo>
                <a:cubicBezTo>
                  <a:pt x="934632" y="6416727"/>
                  <a:pt x="932894" y="6385131"/>
                  <a:pt x="935239" y="6354307"/>
                </a:cubicBezTo>
                <a:cubicBezTo>
                  <a:pt x="936511" y="6338889"/>
                  <a:pt x="945954" y="6322914"/>
                  <a:pt x="955280" y="6309818"/>
                </a:cubicBezTo>
                <a:cubicBezTo>
                  <a:pt x="965138" y="6296290"/>
                  <a:pt x="969377" y="6284043"/>
                  <a:pt x="958607" y="6270870"/>
                </a:cubicBezTo>
                <a:cubicBezTo>
                  <a:pt x="931703" y="6238132"/>
                  <a:pt x="904454" y="6205803"/>
                  <a:pt x="876308" y="6174132"/>
                </a:cubicBezTo>
                <a:cubicBezTo>
                  <a:pt x="871407" y="6168650"/>
                  <a:pt x="861488" y="6166879"/>
                  <a:pt x="853639" y="6164727"/>
                </a:cubicBezTo>
                <a:cubicBezTo>
                  <a:pt x="816950" y="6154686"/>
                  <a:pt x="779845" y="6146408"/>
                  <a:pt x="743586" y="6134801"/>
                </a:cubicBezTo>
                <a:cubicBezTo>
                  <a:pt x="731165" y="6130771"/>
                  <a:pt x="720915" y="6119081"/>
                  <a:pt x="710165" y="6110309"/>
                </a:cubicBezTo>
                <a:cubicBezTo>
                  <a:pt x="706663" y="6107567"/>
                  <a:pt x="705521" y="6101357"/>
                  <a:pt x="701917" y="6099584"/>
                </a:cubicBezTo>
                <a:cubicBezTo>
                  <a:pt x="668742" y="6084061"/>
                  <a:pt x="661569" y="6051619"/>
                  <a:pt x="647429" y="6022496"/>
                </a:cubicBezTo>
                <a:cubicBezTo>
                  <a:pt x="635396" y="5997577"/>
                  <a:pt x="625690" y="5970917"/>
                  <a:pt x="613055" y="5947779"/>
                </a:cubicBezTo>
                <a:cubicBezTo>
                  <a:pt x="593323" y="5911894"/>
                  <a:pt x="576507" y="5878614"/>
                  <a:pt x="572144" y="5837119"/>
                </a:cubicBezTo>
                <a:cubicBezTo>
                  <a:pt x="570393" y="5820061"/>
                  <a:pt x="551309" y="5801720"/>
                  <a:pt x="535849" y="5789550"/>
                </a:cubicBezTo>
                <a:cubicBezTo>
                  <a:pt x="505966" y="5766073"/>
                  <a:pt x="493620" y="5737740"/>
                  <a:pt x="495189" y="5700485"/>
                </a:cubicBezTo>
                <a:cubicBezTo>
                  <a:pt x="495787" y="5688187"/>
                  <a:pt x="488469" y="5675080"/>
                  <a:pt x="483167" y="5663132"/>
                </a:cubicBezTo>
                <a:cubicBezTo>
                  <a:pt x="478315" y="5651905"/>
                  <a:pt x="471809" y="5641405"/>
                  <a:pt x="464972" y="5631508"/>
                </a:cubicBezTo>
                <a:cubicBezTo>
                  <a:pt x="456621" y="5619645"/>
                  <a:pt x="449678" y="5604401"/>
                  <a:pt x="438035" y="5598387"/>
                </a:cubicBezTo>
                <a:cubicBezTo>
                  <a:pt x="401668" y="5579329"/>
                  <a:pt x="383369" y="5544462"/>
                  <a:pt x="372106" y="5511248"/>
                </a:cubicBezTo>
                <a:cubicBezTo>
                  <a:pt x="356996" y="5467291"/>
                  <a:pt x="346209" y="5418348"/>
                  <a:pt x="369471" y="5371457"/>
                </a:cubicBezTo>
                <a:cubicBezTo>
                  <a:pt x="383550" y="5343391"/>
                  <a:pt x="385210" y="5317603"/>
                  <a:pt x="361431" y="5291847"/>
                </a:cubicBezTo>
                <a:cubicBezTo>
                  <a:pt x="345107" y="5274398"/>
                  <a:pt x="348937" y="5236746"/>
                  <a:pt x="364192" y="5217372"/>
                </a:cubicBezTo>
                <a:cubicBezTo>
                  <a:pt x="369673" y="5210365"/>
                  <a:pt x="375137" y="5203170"/>
                  <a:pt x="384393" y="5191420"/>
                </a:cubicBezTo>
                <a:cubicBezTo>
                  <a:pt x="336126" y="5176127"/>
                  <a:pt x="328192" y="5135340"/>
                  <a:pt x="315081" y="5096554"/>
                </a:cubicBezTo>
                <a:cubicBezTo>
                  <a:pt x="306982" y="5072810"/>
                  <a:pt x="282541" y="5069113"/>
                  <a:pt x="260118" y="5066571"/>
                </a:cubicBezTo>
                <a:cubicBezTo>
                  <a:pt x="219739" y="5062225"/>
                  <a:pt x="200534" y="5044659"/>
                  <a:pt x="200101" y="5004334"/>
                </a:cubicBezTo>
                <a:cubicBezTo>
                  <a:pt x="199667" y="4959801"/>
                  <a:pt x="201887" y="4915027"/>
                  <a:pt x="205282" y="4870526"/>
                </a:cubicBezTo>
                <a:cubicBezTo>
                  <a:pt x="207493" y="4842394"/>
                  <a:pt x="216776" y="4816294"/>
                  <a:pt x="237135" y="4794155"/>
                </a:cubicBezTo>
                <a:cubicBezTo>
                  <a:pt x="256979" y="4772639"/>
                  <a:pt x="254096" y="4768311"/>
                  <a:pt x="234769" y="4747312"/>
                </a:cubicBezTo>
                <a:cubicBezTo>
                  <a:pt x="212248" y="4722779"/>
                  <a:pt x="191160" y="4697159"/>
                  <a:pt x="171312" y="4670469"/>
                </a:cubicBezTo>
                <a:cubicBezTo>
                  <a:pt x="164997" y="4662055"/>
                  <a:pt x="164007" y="4649137"/>
                  <a:pt x="161847" y="4638047"/>
                </a:cubicBezTo>
                <a:cubicBezTo>
                  <a:pt x="158025" y="4619266"/>
                  <a:pt x="152446" y="4600072"/>
                  <a:pt x="153024" y="4581273"/>
                </a:cubicBezTo>
                <a:cubicBezTo>
                  <a:pt x="153671" y="4563232"/>
                  <a:pt x="159836" y="4544876"/>
                  <a:pt x="166106" y="4527662"/>
                </a:cubicBezTo>
                <a:cubicBezTo>
                  <a:pt x="183711" y="4479566"/>
                  <a:pt x="206974" y="4434780"/>
                  <a:pt x="242952" y="4397249"/>
                </a:cubicBezTo>
                <a:cubicBezTo>
                  <a:pt x="247676" y="4392419"/>
                  <a:pt x="248776" y="4383519"/>
                  <a:pt x="249824" y="4376152"/>
                </a:cubicBezTo>
                <a:cubicBezTo>
                  <a:pt x="251596" y="4364130"/>
                  <a:pt x="253141" y="4351746"/>
                  <a:pt x="252430" y="4339758"/>
                </a:cubicBezTo>
                <a:cubicBezTo>
                  <a:pt x="249021" y="4281533"/>
                  <a:pt x="271420" y="4233574"/>
                  <a:pt x="310483" y="4192126"/>
                </a:cubicBezTo>
                <a:cubicBezTo>
                  <a:pt x="321638" y="4180203"/>
                  <a:pt x="322204" y="4171734"/>
                  <a:pt x="307088" y="4161254"/>
                </a:cubicBezTo>
                <a:cubicBezTo>
                  <a:pt x="289526" y="4149088"/>
                  <a:pt x="294190" y="4128957"/>
                  <a:pt x="296371" y="4110965"/>
                </a:cubicBezTo>
                <a:cubicBezTo>
                  <a:pt x="298501" y="4092407"/>
                  <a:pt x="300805" y="4073639"/>
                  <a:pt x="302936" y="4055080"/>
                </a:cubicBezTo>
                <a:cubicBezTo>
                  <a:pt x="304360" y="4041369"/>
                  <a:pt x="305423" y="4027880"/>
                  <a:pt x="307434" y="4014304"/>
                </a:cubicBezTo>
                <a:cubicBezTo>
                  <a:pt x="313711" y="3972028"/>
                  <a:pt x="307277" y="3935121"/>
                  <a:pt x="273285" y="3904367"/>
                </a:cubicBezTo>
                <a:cubicBezTo>
                  <a:pt x="247229" y="3880922"/>
                  <a:pt x="237210" y="3848744"/>
                  <a:pt x="241230" y="3813177"/>
                </a:cubicBezTo>
                <a:cubicBezTo>
                  <a:pt x="241779" y="3808726"/>
                  <a:pt x="245070" y="3802879"/>
                  <a:pt x="243276" y="3799981"/>
                </a:cubicBezTo>
                <a:cubicBezTo>
                  <a:pt x="216902" y="3756289"/>
                  <a:pt x="252672" y="3716481"/>
                  <a:pt x="251290" y="3674138"/>
                </a:cubicBezTo>
                <a:cubicBezTo>
                  <a:pt x="250727" y="3655443"/>
                  <a:pt x="263035" y="3635188"/>
                  <a:pt x="272701" y="3617470"/>
                </a:cubicBezTo>
                <a:cubicBezTo>
                  <a:pt x="285970" y="3593109"/>
                  <a:pt x="298896" y="3571267"/>
                  <a:pt x="289223" y="3540780"/>
                </a:cubicBezTo>
                <a:cubicBezTo>
                  <a:pt x="279361" y="3510308"/>
                  <a:pt x="289661" y="3480672"/>
                  <a:pt x="309536" y="3455326"/>
                </a:cubicBezTo>
                <a:cubicBezTo>
                  <a:pt x="324601" y="3435968"/>
                  <a:pt x="324333" y="3416286"/>
                  <a:pt x="317440" y="3393195"/>
                </a:cubicBezTo>
                <a:cubicBezTo>
                  <a:pt x="308872" y="3364327"/>
                  <a:pt x="305700" y="3333817"/>
                  <a:pt x="299375" y="3304362"/>
                </a:cubicBezTo>
                <a:cubicBezTo>
                  <a:pt x="298026" y="3297979"/>
                  <a:pt x="294625" y="3290066"/>
                  <a:pt x="289725" y="3286686"/>
                </a:cubicBezTo>
                <a:cubicBezTo>
                  <a:pt x="228943" y="3245373"/>
                  <a:pt x="222391" y="3179973"/>
                  <a:pt x="213841" y="3115712"/>
                </a:cubicBezTo>
                <a:cubicBezTo>
                  <a:pt x="208562" y="3076788"/>
                  <a:pt x="204974" y="3037516"/>
                  <a:pt x="202333" y="2998158"/>
                </a:cubicBezTo>
                <a:cubicBezTo>
                  <a:pt x="201311" y="2984859"/>
                  <a:pt x="203063" y="2970544"/>
                  <a:pt x="207679" y="2958260"/>
                </a:cubicBezTo>
                <a:cubicBezTo>
                  <a:pt x="217395" y="2932695"/>
                  <a:pt x="230888" y="2908699"/>
                  <a:pt x="240811" y="2883304"/>
                </a:cubicBezTo>
                <a:cubicBezTo>
                  <a:pt x="244723" y="2873766"/>
                  <a:pt x="243837" y="2861986"/>
                  <a:pt x="243624" y="2851292"/>
                </a:cubicBezTo>
                <a:cubicBezTo>
                  <a:pt x="243427" y="2832371"/>
                  <a:pt x="236967" y="2811919"/>
                  <a:pt x="242323" y="2795169"/>
                </a:cubicBezTo>
                <a:cubicBezTo>
                  <a:pt x="256133" y="2751630"/>
                  <a:pt x="248562" y="2712721"/>
                  <a:pt x="227468" y="2674477"/>
                </a:cubicBezTo>
                <a:cubicBezTo>
                  <a:pt x="197898" y="2620936"/>
                  <a:pt x="194974" y="2568022"/>
                  <a:pt x="229169" y="2515160"/>
                </a:cubicBezTo>
                <a:cubicBezTo>
                  <a:pt x="244595" y="2491368"/>
                  <a:pt x="234271" y="2470503"/>
                  <a:pt x="218516" y="2453005"/>
                </a:cubicBezTo>
                <a:cubicBezTo>
                  <a:pt x="200223" y="2432867"/>
                  <a:pt x="194125" y="2412190"/>
                  <a:pt x="203806" y="2386246"/>
                </a:cubicBezTo>
                <a:cubicBezTo>
                  <a:pt x="205960" y="2380500"/>
                  <a:pt x="203921" y="2372844"/>
                  <a:pt x="202383" y="2366479"/>
                </a:cubicBezTo>
                <a:cubicBezTo>
                  <a:pt x="194277" y="2330108"/>
                  <a:pt x="182927" y="2293842"/>
                  <a:pt x="213009" y="2260869"/>
                </a:cubicBezTo>
                <a:cubicBezTo>
                  <a:pt x="218923" y="2254397"/>
                  <a:pt x="220676" y="2244289"/>
                  <a:pt x="224312" y="2235920"/>
                </a:cubicBezTo>
                <a:cubicBezTo>
                  <a:pt x="239095" y="2200902"/>
                  <a:pt x="237508" y="2202386"/>
                  <a:pt x="213159" y="2174578"/>
                </a:cubicBezTo>
                <a:cubicBezTo>
                  <a:pt x="200355" y="2160060"/>
                  <a:pt x="186823" y="2139680"/>
                  <a:pt x="186125" y="2121572"/>
                </a:cubicBezTo>
                <a:cubicBezTo>
                  <a:pt x="181881" y="2012343"/>
                  <a:pt x="145114" y="1911445"/>
                  <a:pt x="109864" y="1810408"/>
                </a:cubicBezTo>
                <a:cubicBezTo>
                  <a:pt x="88103" y="1748120"/>
                  <a:pt x="81469" y="1685980"/>
                  <a:pt x="91769" y="1620762"/>
                </a:cubicBezTo>
                <a:cubicBezTo>
                  <a:pt x="99319" y="1573585"/>
                  <a:pt x="75980" y="1531718"/>
                  <a:pt x="58766" y="1489867"/>
                </a:cubicBezTo>
                <a:cubicBezTo>
                  <a:pt x="55296" y="1481193"/>
                  <a:pt x="44098" y="1473800"/>
                  <a:pt x="34747" y="1469871"/>
                </a:cubicBezTo>
                <a:cubicBezTo>
                  <a:pt x="1693" y="1455674"/>
                  <a:pt x="-5822" y="1427857"/>
                  <a:pt x="4009" y="1390995"/>
                </a:cubicBezTo>
                <a:cubicBezTo>
                  <a:pt x="11672" y="1361792"/>
                  <a:pt x="22973" y="1334742"/>
                  <a:pt x="45160" y="1309565"/>
                </a:cubicBezTo>
                <a:cubicBezTo>
                  <a:pt x="71154" y="1280027"/>
                  <a:pt x="101047" y="1249173"/>
                  <a:pt x="109185" y="1206343"/>
                </a:cubicBezTo>
                <a:cubicBezTo>
                  <a:pt x="112659" y="1187852"/>
                  <a:pt x="111997" y="1172227"/>
                  <a:pt x="104951" y="1153741"/>
                </a:cubicBezTo>
                <a:cubicBezTo>
                  <a:pt x="91344" y="1117871"/>
                  <a:pt x="80754" y="1081537"/>
                  <a:pt x="109281" y="1044112"/>
                </a:cubicBezTo>
                <a:cubicBezTo>
                  <a:pt x="125001" y="1023546"/>
                  <a:pt x="133854" y="996911"/>
                  <a:pt x="126699" y="966766"/>
                </a:cubicBezTo>
                <a:cubicBezTo>
                  <a:pt x="117713" y="929136"/>
                  <a:pt x="128390" y="893152"/>
                  <a:pt x="145915" y="858839"/>
                </a:cubicBezTo>
                <a:cubicBezTo>
                  <a:pt x="152256" y="846589"/>
                  <a:pt x="155129" y="831979"/>
                  <a:pt x="157503" y="818181"/>
                </a:cubicBezTo>
                <a:cubicBezTo>
                  <a:pt x="163007" y="786305"/>
                  <a:pt x="167546" y="754324"/>
                  <a:pt x="171498" y="722208"/>
                </a:cubicBezTo>
                <a:cubicBezTo>
                  <a:pt x="174831" y="695887"/>
                  <a:pt x="176631" y="669515"/>
                  <a:pt x="179187" y="643071"/>
                </a:cubicBezTo>
                <a:cubicBezTo>
                  <a:pt x="181898" y="614129"/>
                  <a:pt x="192167" y="590426"/>
                  <a:pt x="219739" y="576047"/>
                </a:cubicBezTo>
                <a:cubicBezTo>
                  <a:pt x="228499" y="571420"/>
                  <a:pt x="234877" y="561655"/>
                  <a:pt x="241807" y="553752"/>
                </a:cubicBezTo>
                <a:cubicBezTo>
                  <a:pt x="246840" y="548128"/>
                  <a:pt x="250390" y="540914"/>
                  <a:pt x="255648" y="535652"/>
                </a:cubicBezTo>
                <a:cubicBezTo>
                  <a:pt x="283353" y="508059"/>
                  <a:pt x="311279" y="480830"/>
                  <a:pt x="339002" y="453429"/>
                </a:cubicBezTo>
                <a:cubicBezTo>
                  <a:pt x="341623" y="450701"/>
                  <a:pt x="344794" y="447734"/>
                  <a:pt x="345828" y="444388"/>
                </a:cubicBezTo>
                <a:cubicBezTo>
                  <a:pt x="356625" y="409732"/>
                  <a:pt x="366629" y="374766"/>
                  <a:pt x="378222" y="340421"/>
                </a:cubicBezTo>
                <a:cubicBezTo>
                  <a:pt x="382751" y="327190"/>
                  <a:pt x="388574" y="313459"/>
                  <a:pt x="397572" y="303070"/>
                </a:cubicBezTo>
                <a:cubicBezTo>
                  <a:pt x="417983" y="279398"/>
                  <a:pt x="440464" y="257448"/>
                  <a:pt x="447297" y="225451"/>
                </a:cubicBezTo>
                <a:cubicBezTo>
                  <a:pt x="449308" y="216084"/>
                  <a:pt x="449839" y="205132"/>
                  <a:pt x="446575" y="196630"/>
                </a:cubicBezTo>
                <a:cubicBezTo>
                  <a:pt x="433090" y="162088"/>
                  <a:pt x="417206" y="128533"/>
                  <a:pt x="403168" y="94234"/>
                </a:cubicBezTo>
                <a:cubicBezTo>
                  <a:pt x="394482" y="72455"/>
                  <a:pt x="384657" y="52883"/>
                  <a:pt x="360144" y="44217"/>
                </a:cubicBezTo>
                <a:cubicBezTo>
                  <a:pt x="353229" y="41791"/>
                  <a:pt x="345238" y="33911"/>
                  <a:pt x="343268" y="2701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36A362B9-12E6-445C-8985-B25866945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7398" y="-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D30A5-A61A-86DD-49E5-4910F86CF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434" y="3352801"/>
            <a:ext cx="3252578" cy="2805951"/>
          </a:xfrm>
        </p:spPr>
        <p:txBody>
          <a:bodyPr>
            <a:normAutofit/>
          </a:bodyPr>
          <a:lstStyle/>
          <a:p>
            <a:pPr marL="342900" lvl="0" indent="-342900" rtl="0">
              <a:buFont typeface="+mj-lt"/>
              <a:buAutoNum type="arabicPeriod"/>
            </a:pPr>
            <a:r>
              <a:rPr lang="en-GB" sz="15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Rapid heart rate when speaking Infront of people.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5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Avoid places where there are other people.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5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Difficult to make eye contact with people.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GB" sz="15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timid or shy or</a:t>
            </a:r>
            <a:r>
              <a:rPr lang="en-GB" sz="15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Speaking in a low voice in front of a large group.</a:t>
            </a:r>
          </a:p>
          <a:p>
            <a:endParaRPr lang="en-GB" sz="1500"/>
          </a:p>
        </p:txBody>
      </p:sp>
    </p:spTree>
    <p:extLst>
      <p:ext uri="{BB962C8B-B14F-4D97-AF65-F5344CB8AC3E}">
        <p14:creationId xmlns:p14="http://schemas.microsoft.com/office/powerpoint/2010/main" val="297257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8D612-1473-38A8-5DFF-A271D59D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4" y="841377"/>
            <a:ext cx="4745505" cy="1666499"/>
          </a:xfrm>
        </p:spPr>
        <p:txBody>
          <a:bodyPr anchor="b">
            <a:normAutofit/>
          </a:bodyPr>
          <a:lstStyle/>
          <a:p>
            <a:r>
              <a:rPr lang="en-GB" dirty="0"/>
              <a:t>Causes of social anxiety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F527-AD62-04DD-FB5E-4A22F0983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2" y="2796988"/>
            <a:ext cx="4745505" cy="3280777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GB" sz="13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 people with social anxiety have the fear of being judged or embarrassed the causes are:</a:t>
            </a:r>
          </a:p>
          <a:p>
            <a:pPr>
              <a:spcAft>
                <a:spcPts val="800"/>
              </a:spcAft>
            </a:pPr>
            <a:r>
              <a:rPr lang="en-GB" sz="13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Genetics</a:t>
            </a:r>
          </a:p>
          <a:p>
            <a:pPr>
              <a:spcAft>
                <a:spcPts val="800"/>
              </a:spcAft>
            </a:pPr>
            <a:r>
              <a:rPr lang="en-GB" sz="13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Bullying</a:t>
            </a:r>
          </a:p>
          <a:p>
            <a:pPr>
              <a:spcAft>
                <a:spcPts val="800"/>
              </a:spcAft>
            </a:pPr>
            <a:r>
              <a:rPr lang="en-GB" sz="13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Trauma or abuse</a:t>
            </a:r>
            <a:endParaRPr lang="en-GB" sz="1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300" dirty="0">
                <a:latin typeface="Arial" panose="020B0604020202020204" pitchFamily="34" charset="0"/>
              </a:rPr>
              <a:t>After a survey, the results show the </a:t>
            </a:r>
          </a:p>
          <a:p>
            <a:pPr marL="0" indent="0">
              <a:buNone/>
            </a:pPr>
            <a:r>
              <a:rPr lang="en-GB" sz="1300" dirty="0">
                <a:latin typeface="Arial" panose="020B0604020202020204" pitchFamily="34" charset="0"/>
              </a:rPr>
              <a:t>most known cause for social anxiety </a:t>
            </a:r>
          </a:p>
          <a:p>
            <a:pPr marL="0" indent="0">
              <a:buNone/>
            </a:pPr>
            <a:r>
              <a:rPr lang="en-GB" sz="1300" dirty="0">
                <a:latin typeface="Arial" panose="020B0604020202020204" pitchFamily="34" charset="0"/>
              </a:rPr>
              <a:t>is bullying.</a:t>
            </a:r>
            <a:endParaRPr lang="en-GB" sz="13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 descr="A graph with purple bars&#10;&#10;Description automatically generated">
            <a:extLst>
              <a:ext uri="{FF2B5EF4-FFF2-40B4-BE49-F238E27FC236}">
                <a16:creationId xmlns:a16="http://schemas.microsoft.com/office/drawing/2014/main" id="{55356755-E057-00B1-8963-2BFCF93BE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57" y="1442720"/>
            <a:ext cx="5038660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5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C8F39-F700-638C-10C4-77667D32C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762000"/>
            <a:ext cx="3810001" cy="2025649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Consequences of social anxiety</a:t>
            </a:r>
          </a:p>
        </p:txBody>
      </p:sp>
      <p:pic>
        <p:nvPicPr>
          <p:cNvPr id="6" name="Content Placeholder 5" descr="A graph with purple bars&#10;&#10;Description automatically generated">
            <a:extLst>
              <a:ext uri="{FF2B5EF4-FFF2-40B4-BE49-F238E27FC236}">
                <a16:creationId xmlns:a16="http://schemas.microsoft.com/office/drawing/2014/main" id="{A8375CC2-A5C5-4BBB-78F3-1E1530C7E7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27218"/>
          <a:stretch/>
        </p:blipFill>
        <p:spPr>
          <a:xfrm>
            <a:off x="762000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59FB1-6E6C-413D-39CC-A187CC99D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524" y="3047999"/>
            <a:ext cx="3810000" cy="3048001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2000" dirty="0">
                <a:effectLst/>
              </a:rPr>
              <a:t>Loneliness</a:t>
            </a:r>
          </a:p>
          <a:p>
            <a:pPr marL="342900" lvl="0"/>
            <a:r>
              <a:rPr lang="en-US" sz="2000" dirty="0">
                <a:effectLst/>
              </a:rPr>
              <a:t>Affect schoolwork.</a:t>
            </a:r>
          </a:p>
          <a:p>
            <a:pPr marL="342900" lvl="0"/>
            <a:r>
              <a:rPr lang="en-US" sz="2000" dirty="0">
                <a:effectLst/>
              </a:rPr>
              <a:t>Depression</a:t>
            </a:r>
          </a:p>
          <a:p>
            <a:pPr marL="342900" lvl="0"/>
            <a:endParaRPr lang="en-US" sz="2000" dirty="0"/>
          </a:p>
          <a:p>
            <a:pPr marL="342900" lvl="0"/>
            <a:r>
              <a:rPr lang="en-US" sz="2000" dirty="0">
                <a:effectLst/>
              </a:rPr>
              <a:t>The results show that loneliness is the most known consequence of social anxiety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2728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E2D3B-5E75-0247-2B4A-E23C707A5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1062039"/>
            <a:ext cx="6096000" cy="2447924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r"/>
            <a:r>
              <a:rPr lang="en-US"/>
              <a:t>What's the most common age to have social anxiety?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68B89-E503-6B7E-A8B4-C24E9F771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0" y="3809999"/>
            <a:ext cx="6096000" cy="198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dirty="0"/>
              <a:t>The most common age to have social anxiety is teenage years. Usually, 13-17</a:t>
            </a:r>
          </a:p>
        </p:txBody>
      </p:sp>
      <p:pic>
        <p:nvPicPr>
          <p:cNvPr id="8" name="Content Placeholder 7" descr="A pie chart with different colored circles&#10;&#10;Description automatically generated">
            <a:extLst>
              <a:ext uri="{FF2B5EF4-FFF2-40B4-BE49-F238E27FC236}">
                <a16:creationId xmlns:a16="http://schemas.microsoft.com/office/drawing/2014/main" id="{15896709-A84C-1018-4742-3C8B8ADAE0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4" y="1597818"/>
            <a:ext cx="4014407" cy="366236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161F592-9D07-4C65-93BF-7E883196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2"/>
            <a:ext cx="874716" cy="6858002"/>
            <a:chOff x="3697284" y="-2"/>
            <a:chExt cx="874716" cy="6858002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1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084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6FBBC-73E6-7AF8-5733-A4900AA15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370" y="809918"/>
            <a:ext cx="9538915" cy="1010931"/>
          </a:xfrm>
        </p:spPr>
        <p:txBody>
          <a:bodyPr anchor="ctr">
            <a:normAutofit/>
          </a:bodyPr>
          <a:lstStyle/>
          <a:p>
            <a:pPr algn="ctr"/>
            <a:r>
              <a:rPr lang="en-GB"/>
              <a:t> how to deal with social anxiety?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31BFB-4ABB-32B6-A1B9-0324E86AC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00" y="2942386"/>
            <a:ext cx="3540650" cy="3572714"/>
          </a:xfrm>
        </p:spPr>
        <p:txBody>
          <a:bodyPr>
            <a:normAutofit fontScale="92500" lnSpcReduction="20000"/>
          </a:bodyPr>
          <a:lstStyle/>
          <a:p>
            <a:r>
              <a:rPr lang="en-GB" sz="1600" dirty="0"/>
              <a:t>There are many methods to help you deal with social anxiety,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/>
              <a:t>See a therapist.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/>
              <a:t>Take medication prescribed by a doctor.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/>
              <a:t>Learn about your disorder.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/>
              <a:t>Seek help from friends or family.</a:t>
            </a:r>
          </a:p>
          <a:p>
            <a:pPr marL="514350" indent="-514350">
              <a:buFont typeface="+mj-lt"/>
              <a:buAutoNum type="arabicPeriod"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The most common solution for social anxiety is to see a therapist as shown in the graph.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FA9ACCC-0126-48E3-BE37-405CBDAC1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18712"/>
            <a:ext cx="12192000" cy="1029386"/>
            <a:chOff x="0" y="3014035"/>
            <a:chExt cx="12192000" cy="1203824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A2D09E29-DA9C-48B4-8529-45E27815C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0" y="3014035"/>
              <a:ext cx="12192000" cy="1203824"/>
            </a:xfrm>
            <a:custGeom>
              <a:avLst/>
              <a:gdLst>
                <a:gd name="connsiteX0" fmla="*/ 12192000 w 12192000"/>
                <a:gd name="connsiteY0" fmla="*/ 0 h 1203824"/>
                <a:gd name="connsiteX1" fmla="*/ 12192000 w 12192000"/>
                <a:gd name="connsiteY1" fmla="*/ 463429 h 1203824"/>
                <a:gd name="connsiteX2" fmla="*/ 12190876 w 12192000"/>
                <a:gd name="connsiteY2" fmla="*/ 463512 h 1203824"/>
                <a:gd name="connsiteX3" fmla="*/ 12077245 w 12192000"/>
                <a:gd name="connsiteY3" fmla="*/ 476327 h 1203824"/>
                <a:gd name="connsiteX4" fmla="*/ 11984517 w 12192000"/>
                <a:gd name="connsiteY4" fmla="*/ 479927 h 1203824"/>
                <a:gd name="connsiteX5" fmla="*/ 11951600 w 12192000"/>
                <a:gd name="connsiteY5" fmla="*/ 478957 h 1203824"/>
                <a:gd name="connsiteX6" fmla="*/ 11690904 w 12192000"/>
                <a:gd name="connsiteY6" fmla="*/ 471970 h 1203824"/>
                <a:gd name="connsiteX7" fmla="*/ 11413965 w 12192000"/>
                <a:gd name="connsiteY7" fmla="*/ 476172 h 1203824"/>
                <a:gd name="connsiteX8" fmla="*/ 11240739 w 12192000"/>
                <a:gd name="connsiteY8" fmla="*/ 523169 h 1203824"/>
                <a:gd name="connsiteX9" fmla="*/ 11175005 w 12192000"/>
                <a:gd name="connsiteY9" fmla="*/ 532169 h 1203824"/>
                <a:gd name="connsiteX10" fmla="*/ 10873726 w 12192000"/>
                <a:gd name="connsiteY10" fmla="*/ 580253 h 1203824"/>
                <a:gd name="connsiteX11" fmla="*/ 10821306 w 12192000"/>
                <a:gd name="connsiteY11" fmla="*/ 593207 h 1203824"/>
                <a:gd name="connsiteX12" fmla="*/ 10530811 w 12192000"/>
                <a:gd name="connsiteY12" fmla="*/ 612184 h 1203824"/>
                <a:gd name="connsiteX13" fmla="*/ 10426049 w 12192000"/>
                <a:gd name="connsiteY13" fmla="*/ 623354 h 1203824"/>
                <a:gd name="connsiteX14" fmla="*/ 10329156 w 12192000"/>
                <a:gd name="connsiteY14" fmla="*/ 630948 h 1203824"/>
                <a:gd name="connsiteX15" fmla="*/ 10194727 w 12192000"/>
                <a:gd name="connsiteY15" fmla="*/ 648617 h 1203824"/>
                <a:gd name="connsiteX16" fmla="*/ 10055906 w 12192000"/>
                <a:gd name="connsiteY16" fmla="*/ 671256 h 1203824"/>
                <a:gd name="connsiteX17" fmla="*/ 9900551 w 12192000"/>
                <a:gd name="connsiteY17" fmla="*/ 692855 h 1203824"/>
                <a:gd name="connsiteX18" fmla="*/ 9838464 w 12192000"/>
                <a:gd name="connsiteY18" fmla="*/ 696804 h 1203824"/>
                <a:gd name="connsiteX19" fmla="*/ 9672957 w 12192000"/>
                <a:gd name="connsiteY19" fmla="*/ 723816 h 1203824"/>
                <a:gd name="connsiteX20" fmla="*/ 9585066 w 12192000"/>
                <a:gd name="connsiteY20" fmla="*/ 730692 h 1203824"/>
                <a:gd name="connsiteX21" fmla="*/ 9441407 w 12192000"/>
                <a:gd name="connsiteY21" fmla="*/ 750055 h 1203824"/>
                <a:gd name="connsiteX22" fmla="*/ 9394459 w 12192000"/>
                <a:gd name="connsiteY22" fmla="*/ 755431 h 1203824"/>
                <a:gd name="connsiteX23" fmla="*/ 9352590 w 12192000"/>
                <a:gd name="connsiteY23" fmla="*/ 760650 h 1203824"/>
                <a:gd name="connsiteX24" fmla="*/ 9211614 w 12192000"/>
                <a:gd name="connsiteY24" fmla="*/ 796248 h 1203824"/>
                <a:gd name="connsiteX25" fmla="*/ 9084667 w 12192000"/>
                <a:gd name="connsiteY25" fmla="*/ 815303 h 1203824"/>
                <a:gd name="connsiteX26" fmla="*/ 8863666 w 12192000"/>
                <a:gd name="connsiteY26" fmla="*/ 859298 h 1203824"/>
                <a:gd name="connsiteX27" fmla="*/ 8813796 w 12192000"/>
                <a:gd name="connsiteY27" fmla="*/ 862070 h 1203824"/>
                <a:gd name="connsiteX28" fmla="*/ 8659351 w 12192000"/>
                <a:gd name="connsiteY28" fmla="*/ 882406 h 1203824"/>
                <a:gd name="connsiteX29" fmla="*/ 8571352 w 12192000"/>
                <a:gd name="connsiteY29" fmla="*/ 893639 h 1203824"/>
                <a:gd name="connsiteX30" fmla="*/ 8464106 w 12192000"/>
                <a:gd name="connsiteY30" fmla="*/ 918004 h 1203824"/>
                <a:gd name="connsiteX31" fmla="*/ 8278324 w 12192000"/>
                <a:gd name="connsiteY31" fmla="*/ 963769 h 1203824"/>
                <a:gd name="connsiteX32" fmla="*/ 8229128 w 12192000"/>
                <a:gd name="connsiteY32" fmla="*/ 973810 h 1203824"/>
                <a:gd name="connsiteX33" fmla="*/ 8139751 w 12192000"/>
                <a:gd name="connsiteY33" fmla="*/ 995815 h 1203824"/>
                <a:gd name="connsiteX34" fmla="*/ 8123571 w 12192000"/>
                <a:gd name="connsiteY34" fmla="*/ 999822 h 1203824"/>
                <a:gd name="connsiteX35" fmla="*/ 7988699 w 12192000"/>
                <a:gd name="connsiteY35" fmla="*/ 1042479 h 1203824"/>
                <a:gd name="connsiteX36" fmla="*/ 7917214 w 12192000"/>
                <a:gd name="connsiteY36" fmla="*/ 1054565 h 1203824"/>
                <a:gd name="connsiteX37" fmla="*/ 7710915 w 12192000"/>
                <a:gd name="connsiteY37" fmla="*/ 1084190 h 1203824"/>
                <a:gd name="connsiteX38" fmla="*/ 7622959 w 12192000"/>
                <a:gd name="connsiteY38" fmla="*/ 1093150 h 1203824"/>
                <a:gd name="connsiteX39" fmla="*/ 7410782 w 12192000"/>
                <a:gd name="connsiteY39" fmla="*/ 1109640 h 1203824"/>
                <a:gd name="connsiteX40" fmla="*/ 7277754 w 12192000"/>
                <a:gd name="connsiteY40" fmla="*/ 1121822 h 1203824"/>
                <a:gd name="connsiteX41" fmla="*/ 7124540 w 12192000"/>
                <a:gd name="connsiteY41" fmla="*/ 1132918 h 1203824"/>
                <a:gd name="connsiteX42" fmla="*/ 6949752 w 12192000"/>
                <a:gd name="connsiteY42" fmla="*/ 1151058 h 1203824"/>
                <a:gd name="connsiteX43" fmla="*/ 6630249 w 12192000"/>
                <a:gd name="connsiteY43" fmla="*/ 1176063 h 1203824"/>
                <a:gd name="connsiteX44" fmla="*/ 6320634 w 12192000"/>
                <a:gd name="connsiteY44" fmla="*/ 1198901 h 1203824"/>
                <a:gd name="connsiteX45" fmla="*/ 6192343 w 12192000"/>
                <a:gd name="connsiteY45" fmla="*/ 1198323 h 1203824"/>
                <a:gd name="connsiteX46" fmla="*/ 5966562 w 12192000"/>
                <a:gd name="connsiteY46" fmla="*/ 1203723 h 1203824"/>
                <a:gd name="connsiteX47" fmla="*/ 5867227 w 12192000"/>
                <a:gd name="connsiteY47" fmla="*/ 1201847 h 1203824"/>
                <a:gd name="connsiteX48" fmla="*/ 5630172 w 12192000"/>
                <a:gd name="connsiteY48" fmla="*/ 1202248 h 1203824"/>
                <a:gd name="connsiteX49" fmla="*/ 5348949 w 12192000"/>
                <a:gd name="connsiteY49" fmla="*/ 1191768 h 1203824"/>
                <a:gd name="connsiteX50" fmla="*/ 5241228 w 12192000"/>
                <a:gd name="connsiteY50" fmla="*/ 1192408 h 1203824"/>
                <a:gd name="connsiteX51" fmla="*/ 4971133 w 12192000"/>
                <a:gd name="connsiteY51" fmla="*/ 1193559 h 1203824"/>
                <a:gd name="connsiteX52" fmla="*/ 4869416 w 12192000"/>
                <a:gd name="connsiteY52" fmla="*/ 1200519 h 1203824"/>
                <a:gd name="connsiteX53" fmla="*/ 4753274 w 12192000"/>
                <a:gd name="connsiteY53" fmla="*/ 1200850 h 1203824"/>
                <a:gd name="connsiteX54" fmla="*/ 4611883 w 12192000"/>
                <a:gd name="connsiteY54" fmla="*/ 1192701 h 1203824"/>
                <a:gd name="connsiteX55" fmla="*/ 4376825 w 12192000"/>
                <a:gd name="connsiteY55" fmla="*/ 1184131 h 1203824"/>
                <a:gd name="connsiteX56" fmla="*/ 4285471 w 12192000"/>
                <a:gd name="connsiteY56" fmla="*/ 1187158 h 1203824"/>
                <a:gd name="connsiteX57" fmla="*/ 3866543 w 12192000"/>
                <a:gd name="connsiteY57" fmla="*/ 1181596 h 1203824"/>
                <a:gd name="connsiteX58" fmla="*/ 3651342 w 12192000"/>
                <a:gd name="connsiteY58" fmla="*/ 1174348 h 1203824"/>
                <a:gd name="connsiteX59" fmla="*/ 3518453 w 12192000"/>
                <a:gd name="connsiteY59" fmla="*/ 1177258 h 1203824"/>
                <a:gd name="connsiteX60" fmla="*/ 3400818 w 12192000"/>
                <a:gd name="connsiteY60" fmla="*/ 1169685 h 1203824"/>
                <a:gd name="connsiteX61" fmla="*/ 3037154 w 12192000"/>
                <a:gd name="connsiteY61" fmla="*/ 1153217 h 1203824"/>
                <a:gd name="connsiteX62" fmla="*/ 2866260 w 12192000"/>
                <a:gd name="connsiteY62" fmla="*/ 1132283 h 1203824"/>
                <a:gd name="connsiteX63" fmla="*/ 2582173 w 12192000"/>
                <a:gd name="connsiteY63" fmla="*/ 1088979 h 1203824"/>
                <a:gd name="connsiteX64" fmla="*/ 2395406 w 12192000"/>
                <a:gd name="connsiteY64" fmla="*/ 1035945 h 1203824"/>
                <a:gd name="connsiteX65" fmla="*/ 2294751 w 12192000"/>
                <a:gd name="connsiteY65" fmla="*/ 1014618 h 1203824"/>
                <a:gd name="connsiteX66" fmla="*/ 2122944 w 12192000"/>
                <a:gd name="connsiteY66" fmla="*/ 984751 h 1203824"/>
                <a:gd name="connsiteX67" fmla="*/ 1905504 w 12192000"/>
                <a:gd name="connsiteY67" fmla="*/ 941380 h 1203824"/>
                <a:gd name="connsiteX68" fmla="*/ 1671045 w 12192000"/>
                <a:gd name="connsiteY68" fmla="*/ 924228 h 1203824"/>
                <a:gd name="connsiteX69" fmla="*/ 1543856 w 12192000"/>
                <a:gd name="connsiteY69" fmla="*/ 898190 h 1203824"/>
                <a:gd name="connsiteX70" fmla="*/ 1419784 w 12192000"/>
                <a:gd name="connsiteY70" fmla="*/ 868500 h 1203824"/>
                <a:gd name="connsiteX71" fmla="*/ 1355116 w 12192000"/>
                <a:gd name="connsiteY71" fmla="*/ 849214 h 1203824"/>
                <a:gd name="connsiteX72" fmla="*/ 1223713 w 12192000"/>
                <a:gd name="connsiteY72" fmla="*/ 821702 h 1203824"/>
                <a:gd name="connsiteX73" fmla="*/ 1094193 w 12192000"/>
                <a:gd name="connsiteY73" fmla="*/ 804872 h 1203824"/>
                <a:gd name="connsiteX74" fmla="*/ 1001115 w 12192000"/>
                <a:gd name="connsiteY74" fmla="*/ 783030 h 1203824"/>
                <a:gd name="connsiteX75" fmla="*/ 879548 w 12192000"/>
                <a:gd name="connsiteY75" fmla="*/ 747884 h 1203824"/>
                <a:gd name="connsiteX76" fmla="*/ 711163 w 12192000"/>
                <a:gd name="connsiteY76" fmla="*/ 719039 h 1203824"/>
                <a:gd name="connsiteX77" fmla="*/ 557941 w 12192000"/>
                <a:gd name="connsiteY77" fmla="*/ 707101 h 1203824"/>
                <a:gd name="connsiteX78" fmla="*/ 480347 w 12192000"/>
                <a:gd name="connsiteY78" fmla="*/ 668702 h 1203824"/>
                <a:gd name="connsiteX79" fmla="*/ 296224 w 12192000"/>
                <a:gd name="connsiteY79" fmla="*/ 603583 h 1203824"/>
                <a:gd name="connsiteX80" fmla="*/ 72689 w 12192000"/>
                <a:gd name="connsiteY80" fmla="*/ 560892 h 1203824"/>
                <a:gd name="connsiteX81" fmla="*/ 0 w 12192000"/>
                <a:gd name="connsiteY81" fmla="*/ 543486 h 1203824"/>
                <a:gd name="connsiteX82" fmla="*/ 0 w 12192000"/>
                <a:gd name="connsiteY82" fmla="*/ 384357 h 1203824"/>
                <a:gd name="connsiteX83" fmla="*/ 51784 w 12192000"/>
                <a:gd name="connsiteY83" fmla="*/ 393937 h 1203824"/>
                <a:gd name="connsiteX84" fmla="*/ 205561 w 12192000"/>
                <a:gd name="connsiteY84" fmla="*/ 414859 h 1203824"/>
                <a:gd name="connsiteX85" fmla="*/ 354391 w 12192000"/>
                <a:gd name="connsiteY85" fmla="*/ 426667 h 1203824"/>
                <a:gd name="connsiteX86" fmla="*/ 448281 w 12192000"/>
                <a:gd name="connsiteY86" fmla="*/ 436308 h 1203824"/>
                <a:gd name="connsiteX87" fmla="*/ 611518 w 12192000"/>
                <a:gd name="connsiteY87" fmla="*/ 434166 h 1203824"/>
                <a:gd name="connsiteX88" fmla="*/ 746076 w 12192000"/>
                <a:gd name="connsiteY88" fmla="*/ 422520 h 1203824"/>
                <a:gd name="connsiteX89" fmla="*/ 902724 w 12192000"/>
                <a:gd name="connsiteY89" fmla="*/ 409989 h 1203824"/>
                <a:gd name="connsiteX90" fmla="*/ 1113854 w 12192000"/>
                <a:gd name="connsiteY90" fmla="*/ 414230 h 1203824"/>
                <a:gd name="connsiteX91" fmla="*/ 1333449 w 12192000"/>
                <a:gd name="connsiteY91" fmla="*/ 459938 h 1203824"/>
                <a:gd name="connsiteX92" fmla="*/ 1408608 w 12192000"/>
                <a:gd name="connsiteY92" fmla="*/ 458278 h 1203824"/>
                <a:gd name="connsiteX93" fmla="*/ 1630191 w 12192000"/>
                <a:gd name="connsiteY93" fmla="*/ 403061 h 1203824"/>
                <a:gd name="connsiteX94" fmla="*/ 1956289 w 12192000"/>
                <a:gd name="connsiteY94" fmla="*/ 332366 h 1203824"/>
                <a:gd name="connsiteX95" fmla="*/ 2042814 w 12192000"/>
                <a:gd name="connsiteY95" fmla="*/ 344002 h 1203824"/>
                <a:gd name="connsiteX96" fmla="*/ 2183420 w 12192000"/>
                <a:gd name="connsiteY96" fmla="*/ 369635 h 1203824"/>
                <a:gd name="connsiteX97" fmla="*/ 2269566 w 12192000"/>
                <a:gd name="connsiteY97" fmla="*/ 439859 h 1203824"/>
                <a:gd name="connsiteX98" fmla="*/ 2331129 w 12192000"/>
                <a:gd name="connsiteY98" fmla="*/ 524163 h 1203824"/>
                <a:gd name="connsiteX99" fmla="*/ 2385112 w 12192000"/>
                <a:gd name="connsiteY99" fmla="*/ 555357 h 1203824"/>
                <a:gd name="connsiteX100" fmla="*/ 2444033 w 12192000"/>
                <a:gd name="connsiteY100" fmla="*/ 572629 h 1203824"/>
                <a:gd name="connsiteX101" fmla="*/ 2525979 w 12192000"/>
                <a:gd name="connsiteY101" fmla="*/ 603233 h 1203824"/>
                <a:gd name="connsiteX102" fmla="*/ 2603911 w 12192000"/>
                <a:gd name="connsiteY102" fmla="*/ 684825 h 1203824"/>
                <a:gd name="connsiteX103" fmla="*/ 2678828 w 12192000"/>
                <a:gd name="connsiteY103" fmla="*/ 706990 h 1203824"/>
                <a:gd name="connsiteX104" fmla="*/ 2738094 w 12192000"/>
                <a:gd name="connsiteY104" fmla="*/ 711376 h 1203824"/>
                <a:gd name="connsiteX105" fmla="*/ 2983806 w 12192000"/>
                <a:gd name="connsiteY105" fmla="*/ 728243 h 1203824"/>
                <a:gd name="connsiteX106" fmla="*/ 3013997 w 12192000"/>
                <a:gd name="connsiteY106" fmla="*/ 725446 h 1203824"/>
                <a:gd name="connsiteX107" fmla="*/ 3364419 w 12192000"/>
                <a:gd name="connsiteY107" fmla="*/ 720577 h 1203824"/>
                <a:gd name="connsiteX108" fmla="*/ 3460521 w 12192000"/>
                <a:gd name="connsiteY108" fmla="*/ 717628 h 1203824"/>
                <a:gd name="connsiteX109" fmla="*/ 3710982 w 12192000"/>
                <a:gd name="connsiteY109" fmla="*/ 714182 h 1203824"/>
                <a:gd name="connsiteX110" fmla="*/ 3850961 w 12192000"/>
                <a:gd name="connsiteY110" fmla="*/ 778802 h 1203824"/>
                <a:gd name="connsiteX111" fmla="*/ 3946286 w 12192000"/>
                <a:gd name="connsiteY111" fmla="*/ 816372 h 1203824"/>
                <a:gd name="connsiteX112" fmla="*/ 4065132 w 12192000"/>
                <a:gd name="connsiteY112" fmla="*/ 832459 h 1203824"/>
                <a:gd name="connsiteX113" fmla="*/ 4132173 w 12192000"/>
                <a:gd name="connsiteY113" fmla="*/ 835167 h 1203824"/>
                <a:gd name="connsiteX114" fmla="*/ 4305858 w 12192000"/>
                <a:gd name="connsiteY114" fmla="*/ 804156 h 1203824"/>
                <a:gd name="connsiteX115" fmla="*/ 4382131 w 12192000"/>
                <a:gd name="connsiteY115" fmla="*/ 769481 h 1203824"/>
                <a:gd name="connsiteX116" fmla="*/ 4453289 w 12192000"/>
                <a:gd name="connsiteY116" fmla="*/ 752531 h 1203824"/>
                <a:gd name="connsiteX117" fmla="*/ 4657971 w 12192000"/>
                <a:gd name="connsiteY117" fmla="*/ 795835 h 1203824"/>
                <a:gd name="connsiteX118" fmla="*/ 4682399 w 12192000"/>
                <a:gd name="connsiteY118" fmla="*/ 813876 h 1203824"/>
                <a:gd name="connsiteX119" fmla="*/ 4771814 w 12192000"/>
                <a:gd name="connsiteY119" fmla="*/ 907046 h 1203824"/>
                <a:gd name="connsiteX120" fmla="*/ 4827520 w 12192000"/>
                <a:gd name="connsiteY120" fmla="*/ 929876 h 1203824"/>
                <a:gd name="connsiteX121" fmla="*/ 4849942 w 12192000"/>
                <a:gd name="connsiteY121" fmla="*/ 933851 h 1203824"/>
                <a:gd name="connsiteX122" fmla="*/ 5009626 w 12192000"/>
                <a:gd name="connsiteY122" fmla="*/ 957896 h 1203824"/>
                <a:gd name="connsiteX123" fmla="*/ 5158711 w 12192000"/>
                <a:gd name="connsiteY123" fmla="*/ 963814 h 1203824"/>
                <a:gd name="connsiteX124" fmla="*/ 5376427 w 12192000"/>
                <a:gd name="connsiteY124" fmla="*/ 963151 h 1203824"/>
                <a:gd name="connsiteX125" fmla="*/ 5475787 w 12192000"/>
                <a:gd name="connsiteY125" fmla="*/ 980508 h 1203824"/>
                <a:gd name="connsiteX126" fmla="*/ 5653401 w 12192000"/>
                <a:gd name="connsiteY126" fmla="*/ 987268 h 1203824"/>
                <a:gd name="connsiteX127" fmla="*/ 5726340 w 12192000"/>
                <a:gd name="connsiteY127" fmla="*/ 985357 h 1203824"/>
                <a:gd name="connsiteX128" fmla="*/ 5790563 w 12192000"/>
                <a:gd name="connsiteY128" fmla="*/ 991300 h 1203824"/>
                <a:gd name="connsiteX129" fmla="*/ 5860260 w 12192000"/>
                <a:gd name="connsiteY129" fmla="*/ 1004958 h 1203824"/>
                <a:gd name="connsiteX130" fmla="*/ 6042101 w 12192000"/>
                <a:gd name="connsiteY130" fmla="*/ 1036226 h 1203824"/>
                <a:gd name="connsiteX131" fmla="*/ 6301998 w 12192000"/>
                <a:gd name="connsiteY131" fmla="*/ 989138 h 1203824"/>
                <a:gd name="connsiteX132" fmla="*/ 6452025 w 12192000"/>
                <a:gd name="connsiteY132" fmla="*/ 968489 h 1203824"/>
                <a:gd name="connsiteX133" fmla="*/ 6589205 w 12192000"/>
                <a:gd name="connsiteY133" fmla="*/ 939474 h 1203824"/>
                <a:gd name="connsiteX134" fmla="*/ 6631069 w 12192000"/>
                <a:gd name="connsiteY134" fmla="*/ 911222 h 1203824"/>
                <a:gd name="connsiteX135" fmla="*/ 6828274 w 12192000"/>
                <a:gd name="connsiteY135" fmla="*/ 942941 h 1203824"/>
                <a:gd name="connsiteX136" fmla="*/ 6900803 w 12192000"/>
                <a:gd name="connsiteY136" fmla="*/ 984140 h 1203824"/>
                <a:gd name="connsiteX137" fmla="*/ 7034668 w 12192000"/>
                <a:gd name="connsiteY137" fmla="*/ 1018665 h 1203824"/>
                <a:gd name="connsiteX138" fmla="*/ 7281067 w 12192000"/>
                <a:gd name="connsiteY138" fmla="*/ 966327 h 1203824"/>
                <a:gd name="connsiteX139" fmla="*/ 7412780 w 12192000"/>
                <a:gd name="connsiteY139" fmla="*/ 909206 h 1203824"/>
                <a:gd name="connsiteX140" fmla="*/ 7500327 w 12192000"/>
                <a:gd name="connsiteY140" fmla="*/ 894826 h 1203824"/>
                <a:gd name="connsiteX141" fmla="*/ 7662324 w 12192000"/>
                <a:gd name="connsiteY141" fmla="*/ 927415 h 1203824"/>
                <a:gd name="connsiteX142" fmla="*/ 7725334 w 12192000"/>
                <a:gd name="connsiteY142" fmla="*/ 924844 h 1203824"/>
                <a:gd name="connsiteX143" fmla="*/ 7833279 w 12192000"/>
                <a:gd name="connsiteY143" fmla="*/ 913031 h 1203824"/>
                <a:gd name="connsiteX144" fmla="*/ 7928605 w 12192000"/>
                <a:gd name="connsiteY144" fmla="*/ 881683 h 1203824"/>
                <a:gd name="connsiteX145" fmla="*/ 8146597 w 12192000"/>
                <a:gd name="connsiteY145" fmla="*/ 762968 h 1203824"/>
                <a:gd name="connsiteX146" fmla="*/ 8183577 w 12192000"/>
                <a:gd name="connsiteY146" fmla="*/ 749005 h 1203824"/>
                <a:gd name="connsiteX147" fmla="*/ 8250224 w 12192000"/>
                <a:gd name="connsiteY147" fmla="*/ 733642 h 1203824"/>
                <a:gd name="connsiteX148" fmla="*/ 8505929 w 12192000"/>
                <a:gd name="connsiteY148" fmla="*/ 626542 h 1203824"/>
                <a:gd name="connsiteX149" fmla="*/ 8564194 w 12192000"/>
                <a:gd name="connsiteY149" fmla="*/ 618796 h 1203824"/>
                <a:gd name="connsiteX150" fmla="*/ 8660705 w 12192000"/>
                <a:gd name="connsiteY150" fmla="*/ 611069 h 1203824"/>
                <a:gd name="connsiteX151" fmla="*/ 8762255 w 12192000"/>
                <a:gd name="connsiteY151" fmla="*/ 585060 h 1203824"/>
                <a:gd name="connsiteX152" fmla="*/ 8836439 w 12192000"/>
                <a:gd name="connsiteY152" fmla="*/ 566358 h 1203824"/>
                <a:gd name="connsiteX153" fmla="*/ 9050728 w 12192000"/>
                <a:gd name="connsiteY153" fmla="*/ 559575 h 1203824"/>
                <a:gd name="connsiteX154" fmla="*/ 9229627 w 12192000"/>
                <a:gd name="connsiteY154" fmla="*/ 557464 h 1203824"/>
                <a:gd name="connsiteX155" fmla="*/ 9253451 w 12192000"/>
                <a:gd name="connsiteY155" fmla="*/ 550855 h 1203824"/>
                <a:gd name="connsiteX156" fmla="*/ 9484214 w 12192000"/>
                <a:gd name="connsiteY156" fmla="*/ 498671 h 1203824"/>
                <a:gd name="connsiteX157" fmla="*/ 9582633 w 12192000"/>
                <a:gd name="connsiteY157" fmla="*/ 458384 h 1203824"/>
                <a:gd name="connsiteX158" fmla="*/ 9719670 w 12192000"/>
                <a:gd name="connsiteY158" fmla="*/ 415607 h 1203824"/>
                <a:gd name="connsiteX159" fmla="*/ 9871784 w 12192000"/>
                <a:gd name="connsiteY159" fmla="*/ 366147 h 1203824"/>
                <a:gd name="connsiteX160" fmla="*/ 9984494 w 12192000"/>
                <a:gd name="connsiteY160" fmla="*/ 336660 h 1203824"/>
                <a:gd name="connsiteX161" fmla="*/ 10154708 w 12192000"/>
                <a:gd name="connsiteY161" fmla="*/ 322193 h 1203824"/>
                <a:gd name="connsiteX162" fmla="*/ 10190446 w 12192000"/>
                <a:gd name="connsiteY162" fmla="*/ 325025 h 1203824"/>
                <a:gd name="connsiteX163" fmla="*/ 10530736 w 12192000"/>
                <a:gd name="connsiteY163" fmla="*/ 335953 h 1203824"/>
                <a:gd name="connsiteX164" fmla="*/ 10752157 w 12192000"/>
                <a:gd name="connsiteY164" fmla="*/ 305117 h 1203824"/>
                <a:gd name="connsiteX165" fmla="*/ 10824452 w 12192000"/>
                <a:gd name="connsiteY165" fmla="*/ 285927 h 1203824"/>
                <a:gd name="connsiteX166" fmla="*/ 10953152 w 12192000"/>
                <a:gd name="connsiteY166" fmla="*/ 228102 h 1203824"/>
                <a:gd name="connsiteX167" fmla="*/ 11011614 w 12192000"/>
                <a:gd name="connsiteY167" fmla="*/ 214096 h 1203824"/>
                <a:gd name="connsiteX168" fmla="*/ 11116031 w 12192000"/>
                <a:gd name="connsiteY168" fmla="*/ 195421 h 1203824"/>
                <a:gd name="connsiteX169" fmla="*/ 11344303 w 12192000"/>
                <a:gd name="connsiteY169" fmla="*/ 166629 h 1203824"/>
                <a:gd name="connsiteX170" fmla="*/ 11639050 w 12192000"/>
                <a:gd name="connsiteY170" fmla="*/ 108526 h 1203824"/>
                <a:gd name="connsiteX171" fmla="*/ 11757532 w 12192000"/>
                <a:gd name="connsiteY171" fmla="*/ 96530 h 1203824"/>
                <a:gd name="connsiteX172" fmla="*/ 11885799 w 12192000"/>
                <a:gd name="connsiteY172" fmla="*/ 86728 h 1203824"/>
                <a:gd name="connsiteX173" fmla="*/ 11922874 w 12192000"/>
                <a:gd name="connsiteY173" fmla="*/ 81060 h 1203824"/>
                <a:gd name="connsiteX174" fmla="*/ 12115331 w 12192000"/>
                <a:gd name="connsiteY174" fmla="*/ 33587 h 1203824"/>
                <a:gd name="connsiteX175" fmla="*/ 12158080 w 12192000"/>
                <a:gd name="connsiteY175" fmla="*/ 14081 h 120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4">
                  <a:moveTo>
                    <a:pt x="12192000" y="0"/>
                  </a:moveTo>
                  <a:lnTo>
                    <a:pt x="12192000" y="463429"/>
                  </a:lnTo>
                  <a:lnTo>
                    <a:pt x="12190876" y="463512"/>
                  </a:lnTo>
                  <a:cubicBezTo>
                    <a:pt x="12153133" y="467010"/>
                    <a:pt x="12115042" y="473200"/>
                    <a:pt x="12077245" y="476327"/>
                  </a:cubicBezTo>
                  <a:cubicBezTo>
                    <a:pt x="12046307" y="479040"/>
                    <a:pt x="12015359" y="479114"/>
                    <a:pt x="11984517" y="479927"/>
                  </a:cubicBezTo>
                  <a:cubicBezTo>
                    <a:pt x="11973265" y="480210"/>
                    <a:pt x="11961485" y="476792"/>
                    <a:pt x="11951600" y="478957"/>
                  </a:cubicBezTo>
                  <a:cubicBezTo>
                    <a:pt x="11853497" y="501074"/>
                    <a:pt x="11777036" y="475730"/>
                    <a:pt x="11690904" y="471970"/>
                  </a:cubicBezTo>
                  <a:cubicBezTo>
                    <a:pt x="11600358" y="467893"/>
                    <a:pt x="11511400" y="454530"/>
                    <a:pt x="11413965" y="476172"/>
                  </a:cubicBezTo>
                  <a:cubicBezTo>
                    <a:pt x="11355010" y="489304"/>
                    <a:pt x="11299073" y="508237"/>
                    <a:pt x="11240739" y="523169"/>
                  </a:cubicBezTo>
                  <a:cubicBezTo>
                    <a:pt x="11219994" y="528395"/>
                    <a:pt x="11196384" y="531385"/>
                    <a:pt x="11175005" y="532169"/>
                  </a:cubicBezTo>
                  <a:cubicBezTo>
                    <a:pt x="11071819" y="536506"/>
                    <a:pt x="10971303" y="549336"/>
                    <a:pt x="10873726" y="580253"/>
                  </a:cubicBezTo>
                  <a:cubicBezTo>
                    <a:pt x="10856992" y="585473"/>
                    <a:pt x="10839156" y="590660"/>
                    <a:pt x="10821306" y="593207"/>
                  </a:cubicBezTo>
                  <a:cubicBezTo>
                    <a:pt x="10723500" y="607162"/>
                    <a:pt x="10626924" y="616976"/>
                    <a:pt x="10530811" y="612184"/>
                  </a:cubicBezTo>
                  <a:cubicBezTo>
                    <a:pt x="10498527" y="610559"/>
                    <a:pt x="10460885" y="619895"/>
                    <a:pt x="10426049" y="623354"/>
                  </a:cubicBezTo>
                  <a:cubicBezTo>
                    <a:pt x="10393740" y="626644"/>
                    <a:pt x="10360820" y="630774"/>
                    <a:pt x="10329156" y="630948"/>
                  </a:cubicBezTo>
                  <a:cubicBezTo>
                    <a:pt x="10282924" y="631125"/>
                    <a:pt x="10240698" y="636395"/>
                    <a:pt x="10194727" y="648617"/>
                  </a:cubicBezTo>
                  <a:cubicBezTo>
                    <a:pt x="10150847" y="660165"/>
                    <a:pt x="10102287" y="664450"/>
                    <a:pt x="10055906" y="671256"/>
                  </a:cubicBezTo>
                  <a:cubicBezTo>
                    <a:pt x="10004174" y="678826"/>
                    <a:pt x="9952442" y="686395"/>
                    <a:pt x="9900551" y="692855"/>
                  </a:cubicBezTo>
                  <a:cubicBezTo>
                    <a:pt x="9879793" y="695439"/>
                    <a:pt x="9855180" y="691398"/>
                    <a:pt x="9838464" y="696804"/>
                  </a:cubicBezTo>
                  <a:cubicBezTo>
                    <a:pt x="9784563" y="714690"/>
                    <a:pt x="9727517" y="710557"/>
                    <a:pt x="9672957" y="723816"/>
                  </a:cubicBezTo>
                  <a:cubicBezTo>
                    <a:pt x="9646220" y="730464"/>
                    <a:pt x="9614440" y="727257"/>
                    <a:pt x="9585066" y="730692"/>
                  </a:cubicBezTo>
                  <a:cubicBezTo>
                    <a:pt x="9537047" y="736221"/>
                    <a:pt x="9489294" y="743601"/>
                    <a:pt x="9441407" y="750055"/>
                  </a:cubicBezTo>
                  <a:cubicBezTo>
                    <a:pt x="9425674" y="752111"/>
                    <a:pt x="9410218" y="753561"/>
                    <a:pt x="9394459" y="755431"/>
                  </a:cubicBezTo>
                  <a:cubicBezTo>
                    <a:pt x="9380484" y="757048"/>
                    <a:pt x="9365611" y="757472"/>
                    <a:pt x="9352590" y="760650"/>
                  </a:cubicBezTo>
                  <a:cubicBezTo>
                    <a:pt x="9305415" y="772102"/>
                    <a:pt x="9259379" y="786411"/>
                    <a:pt x="9211614" y="796248"/>
                  </a:cubicBezTo>
                  <a:cubicBezTo>
                    <a:pt x="9170220" y="804796"/>
                    <a:pt x="9126523" y="807444"/>
                    <a:pt x="9084667" y="815303"/>
                  </a:cubicBezTo>
                  <a:cubicBezTo>
                    <a:pt x="9010868" y="829042"/>
                    <a:pt x="8937412" y="845188"/>
                    <a:pt x="8863666" y="859298"/>
                  </a:cubicBezTo>
                  <a:cubicBezTo>
                    <a:pt x="8847706" y="862330"/>
                    <a:pt x="8830271" y="860096"/>
                    <a:pt x="8813796" y="862070"/>
                  </a:cubicBezTo>
                  <a:cubicBezTo>
                    <a:pt x="8762262" y="868479"/>
                    <a:pt x="8710833" y="875626"/>
                    <a:pt x="8659351" y="882406"/>
                  </a:cubicBezTo>
                  <a:cubicBezTo>
                    <a:pt x="8630055" y="886396"/>
                    <a:pt x="8600505" y="891179"/>
                    <a:pt x="8571352" y="893639"/>
                  </a:cubicBezTo>
                  <a:cubicBezTo>
                    <a:pt x="8532843" y="896868"/>
                    <a:pt x="8497743" y="898476"/>
                    <a:pt x="8464106" y="918004"/>
                  </a:cubicBezTo>
                  <a:cubicBezTo>
                    <a:pt x="8412327" y="948238"/>
                    <a:pt x="8341122" y="949523"/>
                    <a:pt x="8278324" y="963769"/>
                  </a:cubicBezTo>
                  <a:cubicBezTo>
                    <a:pt x="8262086" y="967408"/>
                    <a:pt x="8245335" y="969987"/>
                    <a:pt x="8229128" y="973810"/>
                  </a:cubicBezTo>
                  <a:cubicBezTo>
                    <a:pt x="8199180" y="980915"/>
                    <a:pt x="8169646" y="988338"/>
                    <a:pt x="8139751" y="995815"/>
                  </a:cubicBezTo>
                  <a:cubicBezTo>
                    <a:pt x="8134478" y="997132"/>
                    <a:pt x="8128438" y="998185"/>
                    <a:pt x="8123571" y="999822"/>
                  </a:cubicBezTo>
                  <a:cubicBezTo>
                    <a:pt x="8078628" y="1014164"/>
                    <a:pt x="8034565" y="1029514"/>
                    <a:pt x="7988699" y="1042479"/>
                  </a:cubicBezTo>
                  <a:cubicBezTo>
                    <a:pt x="7966302" y="1048884"/>
                    <a:pt x="7941011" y="1052871"/>
                    <a:pt x="7917214" y="1054565"/>
                  </a:cubicBezTo>
                  <a:cubicBezTo>
                    <a:pt x="7847636" y="1059584"/>
                    <a:pt x="7779165" y="1067276"/>
                    <a:pt x="7710915" y="1084190"/>
                  </a:cubicBezTo>
                  <a:cubicBezTo>
                    <a:pt x="7683826" y="1090885"/>
                    <a:pt x="7652466" y="1090640"/>
                    <a:pt x="7622959" y="1093150"/>
                  </a:cubicBezTo>
                  <a:cubicBezTo>
                    <a:pt x="7552361" y="1098691"/>
                    <a:pt x="7481710" y="1103861"/>
                    <a:pt x="7410782" y="1109640"/>
                  </a:cubicBezTo>
                  <a:cubicBezTo>
                    <a:pt x="7366505" y="1113312"/>
                    <a:pt x="7322030" y="1118147"/>
                    <a:pt x="7277754" y="1121822"/>
                  </a:cubicBezTo>
                  <a:cubicBezTo>
                    <a:pt x="7226619" y="1125906"/>
                    <a:pt x="7175601" y="1128277"/>
                    <a:pt x="7124540" y="1132918"/>
                  </a:cubicBezTo>
                  <a:cubicBezTo>
                    <a:pt x="7066293" y="1138207"/>
                    <a:pt x="7008028" y="1145955"/>
                    <a:pt x="6949752" y="1151058"/>
                  </a:cubicBezTo>
                  <a:cubicBezTo>
                    <a:pt x="6843217" y="1160027"/>
                    <a:pt x="6736882" y="1167834"/>
                    <a:pt x="6630249" y="1176063"/>
                  </a:cubicBezTo>
                  <a:cubicBezTo>
                    <a:pt x="6526849" y="1184018"/>
                    <a:pt x="6423556" y="1192713"/>
                    <a:pt x="6320634" y="1198901"/>
                  </a:cubicBezTo>
                  <a:cubicBezTo>
                    <a:pt x="6277297" y="1201496"/>
                    <a:pt x="6235232" y="1197679"/>
                    <a:pt x="6192343" y="1198323"/>
                  </a:cubicBezTo>
                  <a:cubicBezTo>
                    <a:pt x="6117131" y="1199612"/>
                    <a:pt x="6041418" y="1202485"/>
                    <a:pt x="5966562" y="1203723"/>
                  </a:cubicBezTo>
                  <a:cubicBezTo>
                    <a:pt x="5933144" y="1204338"/>
                    <a:pt x="5900754" y="1201974"/>
                    <a:pt x="5867227" y="1201847"/>
                  </a:cubicBezTo>
                  <a:cubicBezTo>
                    <a:pt x="5788180" y="1201796"/>
                    <a:pt x="5708354" y="1203933"/>
                    <a:pt x="5630172" y="1202248"/>
                  </a:cubicBezTo>
                  <a:cubicBezTo>
                    <a:pt x="5535908" y="1200213"/>
                    <a:pt x="5442984" y="1194779"/>
                    <a:pt x="5348949" y="1191768"/>
                  </a:cubicBezTo>
                  <a:cubicBezTo>
                    <a:pt x="5313810" y="1190551"/>
                    <a:pt x="5277251" y="1192179"/>
                    <a:pt x="5241228" y="1192408"/>
                  </a:cubicBezTo>
                  <a:cubicBezTo>
                    <a:pt x="5151316" y="1192775"/>
                    <a:pt x="5061657" y="1192349"/>
                    <a:pt x="4971133" y="1193559"/>
                  </a:cubicBezTo>
                  <a:cubicBezTo>
                    <a:pt x="4937685" y="1193988"/>
                    <a:pt x="4903114" y="1199299"/>
                    <a:pt x="4869416" y="1200519"/>
                  </a:cubicBezTo>
                  <a:cubicBezTo>
                    <a:pt x="4830283" y="1201947"/>
                    <a:pt x="4791348" y="1202215"/>
                    <a:pt x="4753274" y="1200850"/>
                  </a:cubicBezTo>
                  <a:cubicBezTo>
                    <a:pt x="4705682" y="1199144"/>
                    <a:pt x="4659172" y="1194829"/>
                    <a:pt x="4611883" y="1192701"/>
                  </a:cubicBezTo>
                  <a:cubicBezTo>
                    <a:pt x="4533819" y="1189298"/>
                    <a:pt x="4455420" y="1186135"/>
                    <a:pt x="4376825" y="1184131"/>
                  </a:cubicBezTo>
                  <a:cubicBezTo>
                    <a:pt x="4347226" y="1183446"/>
                    <a:pt x="4315374" y="1187423"/>
                    <a:pt x="4285471" y="1187158"/>
                  </a:cubicBezTo>
                  <a:cubicBezTo>
                    <a:pt x="4145774" y="1185753"/>
                    <a:pt x="4006046" y="1184162"/>
                    <a:pt x="3866543" y="1181596"/>
                  </a:cubicBezTo>
                  <a:cubicBezTo>
                    <a:pt x="3794230" y="1180207"/>
                    <a:pt x="3723633" y="1175551"/>
                    <a:pt x="3651342" y="1174348"/>
                  </a:cubicBezTo>
                  <a:cubicBezTo>
                    <a:pt x="3607885" y="1173562"/>
                    <a:pt x="3561907" y="1178044"/>
                    <a:pt x="3518453" y="1177258"/>
                  </a:cubicBezTo>
                  <a:cubicBezTo>
                    <a:pt x="3478287" y="1176568"/>
                    <a:pt x="3440399" y="1171400"/>
                    <a:pt x="3400818" y="1169685"/>
                  </a:cubicBezTo>
                  <a:cubicBezTo>
                    <a:pt x="3279824" y="1164099"/>
                    <a:pt x="3157310" y="1160621"/>
                    <a:pt x="3037154" y="1153217"/>
                  </a:cubicBezTo>
                  <a:cubicBezTo>
                    <a:pt x="2978373" y="1149708"/>
                    <a:pt x="2922429" y="1140508"/>
                    <a:pt x="2866260" y="1132283"/>
                  </a:cubicBezTo>
                  <a:cubicBezTo>
                    <a:pt x="2771049" y="1118489"/>
                    <a:pt x="2677107" y="1103380"/>
                    <a:pt x="2582173" y="1088979"/>
                  </a:cubicBezTo>
                  <a:cubicBezTo>
                    <a:pt x="2511090" y="1078352"/>
                    <a:pt x="2447356" y="1063086"/>
                    <a:pt x="2395406" y="1035945"/>
                  </a:cubicBezTo>
                  <a:cubicBezTo>
                    <a:pt x="2371411" y="1023508"/>
                    <a:pt x="2331675" y="1015582"/>
                    <a:pt x="2294751" y="1014618"/>
                  </a:cubicBezTo>
                  <a:cubicBezTo>
                    <a:pt x="2228580" y="1012920"/>
                    <a:pt x="2177384" y="998698"/>
                    <a:pt x="2122944" y="984751"/>
                  </a:cubicBezTo>
                  <a:cubicBezTo>
                    <a:pt x="2054121" y="967003"/>
                    <a:pt x="1981585" y="951294"/>
                    <a:pt x="1905504" y="941380"/>
                  </a:cubicBezTo>
                  <a:cubicBezTo>
                    <a:pt x="1830544" y="931682"/>
                    <a:pt x="1747929" y="932141"/>
                    <a:pt x="1671045" y="924228"/>
                  </a:cubicBezTo>
                  <a:cubicBezTo>
                    <a:pt x="1625936" y="919523"/>
                    <a:pt x="1585613" y="907528"/>
                    <a:pt x="1543856" y="898190"/>
                  </a:cubicBezTo>
                  <a:cubicBezTo>
                    <a:pt x="1502093" y="888855"/>
                    <a:pt x="1460606" y="878913"/>
                    <a:pt x="1419784" y="868500"/>
                  </a:cubicBezTo>
                  <a:cubicBezTo>
                    <a:pt x="1397486" y="862806"/>
                    <a:pt x="1378078" y="854435"/>
                    <a:pt x="1355116" y="849214"/>
                  </a:cubicBezTo>
                  <a:cubicBezTo>
                    <a:pt x="1311848" y="839527"/>
                    <a:pt x="1265353" y="832754"/>
                    <a:pt x="1223713" y="821702"/>
                  </a:cubicBezTo>
                  <a:cubicBezTo>
                    <a:pt x="1183577" y="811001"/>
                    <a:pt x="1138864" y="809072"/>
                    <a:pt x="1094193" y="804872"/>
                  </a:cubicBezTo>
                  <a:cubicBezTo>
                    <a:pt x="1060244" y="801784"/>
                    <a:pt x="1034230" y="787936"/>
                    <a:pt x="1001115" y="783030"/>
                  </a:cubicBezTo>
                  <a:cubicBezTo>
                    <a:pt x="953853" y="775990"/>
                    <a:pt x="916853" y="764276"/>
                    <a:pt x="879548" y="747884"/>
                  </a:cubicBezTo>
                  <a:cubicBezTo>
                    <a:pt x="837586" y="729513"/>
                    <a:pt x="770061" y="725929"/>
                    <a:pt x="711163" y="719039"/>
                  </a:cubicBezTo>
                  <a:cubicBezTo>
                    <a:pt x="661152" y="713146"/>
                    <a:pt x="604343" y="715774"/>
                    <a:pt x="557941" y="707101"/>
                  </a:cubicBezTo>
                  <a:cubicBezTo>
                    <a:pt x="525381" y="700984"/>
                    <a:pt x="499355" y="684493"/>
                    <a:pt x="480347" y="668702"/>
                  </a:cubicBezTo>
                  <a:cubicBezTo>
                    <a:pt x="437718" y="632865"/>
                    <a:pt x="370204" y="616630"/>
                    <a:pt x="296224" y="603583"/>
                  </a:cubicBezTo>
                  <a:cubicBezTo>
                    <a:pt x="220741" y="590184"/>
                    <a:pt x="148480" y="573869"/>
                    <a:pt x="72689" y="560892"/>
                  </a:cubicBezTo>
                  <a:lnTo>
                    <a:pt x="0" y="543486"/>
                  </a:lnTo>
                  <a:lnTo>
                    <a:pt x="0" y="384357"/>
                  </a:lnTo>
                  <a:lnTo>
                    <a:pt x="51784" y="393937"/>
                  </a:lnTo>
                  <a:cubicBezTo>
                    <a:pt x="104770" y="397707"/>
                    <a:pt x="153378" y="409086"/>
                    <a:pt x="205561" y="414859"/>
                  </a:cubicBezTo>
                  <a:cubicBezTo>
                    <a:pt x="254062" y="420400"/>
                    <a:pt x="305001" y="422574"/>
                    <a:pt x="354391" y="426667"/>
                  </a:cubicBezTo>
                  <a:cubicBezTo>
                    <a:pt x="386450" y="429269"/>
                    <a:pt x="420771" y="429847"/>
                    <a:pt x="448281" y="436308"/>
                  </a:cubicBezTo>
                  <a:cubicBezTo>
                    <a:pt x="499904" y="448391"/>
                    <a:pt x="551004" y="446576"/>
                    <a:pt x="611518" y="434166"/>
                  </a:cubicBezTo>
                  <a:cubicBezTo>
                    <a:pt x="654695" y="425361"/>
                    <a:pt x="702395" y="422710"/>
                    <a:pt x="746076" y="422520"/>
                  </a:cubicBezTo>
                  <a:cubicBezTo>
                    <a:pt x="798481" y="422218"/>
                    <a:pt x="848400" y="419817"/>
                    <a:pt x="902724" y="409989"/>
                  </a:cubicBezTo>
                  <a:cubicBezTo>
                    <a:pt x="977291" y="396518"/>
                    <a:pt x="1048428" y="397321"/>
                    <a:pt x="1113854" y="414230"/>
                  </a:cubicBezTo>
                  <a:cubicBezTo>
                    <a:pt x="1184155" y="432145"/>
                    <a:pt x="1258677" y="446437"/>
                    <a:pt x="1333449" y="459938"/>
                  </a:cubicBezTo>
                  <a:cubicBezTo>
                    <a:pt x="1354772" y="463883"/>
                    <a:pt x="1385284" y="463304"/>
                    <a:pt x="1408608" y="458278"/>
                  </a:cubicBezTo>
                  <a:cubicBezTo>
                    <a:pt x="1483492" y="441930"/>
                    <a:pt x="1561495" y="427025"/>
                    <a:pt x="1630191" y="403061"/>
                  </a:cubicBezTo>
                  <a:cubicBezTo>
                    <a:pt x="1735315" y="366348"/>
                    <a:pt x="1840887" y="337881"/>
                    <a:pt x="1956289" y="332366"/>
                  </a:cubicBezTo>
                  <a:cubicBezTo>
                    <a:pt x="1986669" y="330865"/>
                    <a:pt x="2019100" y="336056"/>
                    <a:pt x="2042814" y="344002"/>
                  </a:cubicBezTo>
                  <a:cubicBezTo>
                    <a:pt x="2085261" y="358150"/>
                    <a:pt x="2126350" y="370413"/>
                    <a:pt x="2183420" y="369635"/>
                  </a:cubicBezTo>
                  <a:cubicBezTo>
                    <a:pt x="2235035" y="368879"/>
                    <a:pt x="2279659" y="405942"/>
                    <a:pt x="2269566" y="439859"/>
                  </a:cubicBezTo>
                  <a:cubicBezTo>
                    <a:pt x="2258267" y="478101"/>
                    <a:pt x="2277762" y="504964"/>
                    <a:pt x="2331129" y="524163"/>
                  </a:cubicBezTo>
                  <a:cubicBezTo>
                    <a:pt x="2352980" y="531807"/>
                    <a:pt x="2364861" y="546162"/>
                    <a:pt x="2385112" y="555357"/>
                  </a:cubicBezTo>
                  <a:cubicBezTo>
                    <a:pt x="2401860" y="562976"/>
                    <a:pt x="2421927" y="570875"/>
                    <a:pt x="2444033" y="572629"/>
                  </a:cubicBezTo>
                  <a:cubicBezTo>
                    <a:pt x="2483469" y="575878"/>
                    <a:pt x="2509763" y="584022"/>
                    <a:pt x="2525979" y="603233"/>
                  </a:cubicBezTo>
                  <a:cubicBezTo>
                    <a:pt x="2549282" y="631254"/>
                    <a:pt x="2578520" y="657481"/>
                    <a:pt x="2603911" y="684825"/>
                  </a:cubicBezTo>
                  <a:cubicBezTo>
                    <a:pt x="2618910" y="700624"/>
                    <a:pt x="2643515" y="707120"/>
                    <a:pt x="2678828" y="706990"/>
                  </a:cubicBezTo>
                  <a:cubicBezTo>
                    <a:pt x="2699243" y="707100"/>
                    <a:pt x="2725615" y="705603"/>
                    <a:pt x="2738094" y="711376"/>
                  </a:cubicBezTo>
                  <a:cubicBezTo>
                    <a:pt x="2805960" y="742855"/>
                    <a:pt x="2895980" y="733032"/>
                    <a:pt x="2983806" y="728243"/>
                  </a:cubicBezTo>
                  <a:cubicBezTo>
                    <a:pt x="2993929" y="727744"/>
                    <a:pt x="3004007" y="726871"/>
                    <a:pt x="3013997" y="725446"/>
                  </a:cubicBezTo>
                  <a:cubicBezTo>
                    <a:pt x="3136002" y="707474"/>
                    <a:pt x="3250133" y="713470"/>
                    <a:pt x="3364419" y="720577"/>
                  </a:cubicBezTo>
                  <a:cubicBezTo>
                    <a:pt x="3394563" y="722507"/>
                    <a:pt x="3428050" y="719807"/>
                    <a:pt x="3460521" y="717628"/>
                  </a:cubicBezTo>
                  <a:cubicBezTo>
                    <a:pt x="3545330" y="712137"/>
                    <a:pt x="3633314" y="698262"/>
                    <a:pt x="3710982" y="714182"/>
                  </a:cubicBezTo>
                  <a:cubicBezTo>
                    <a:pt x="3772122" y="726607"/>
                    <a:pt x="3825029" y="745116"/>
                    <a:pt x="3850961" y="778802"/>
                  </a:cubicBezTo>
                  <a:cubicBezTo>
                    <a:pt x="3868395" y="801427"/>
                    <a:pt x="3898481" y="813185"/>
                    <a:pt x="3946286" y="816372"/>
                  </a:cubicBezTo>
                  <a:cubicBezTo>
                    <a:pt x="3987480" y="819179"/>
                    <a:pt x="4025130" y="827781"/>
                    <a:pt x="4065132" y="832459"/>
                  </a:cubicBezTo>
                  <a:cubicBezTo>
                    <a:pt x="4086246" y="834922"/>
                    <a:pt x="4110400" y="838274"/>
                    <a:pt x="4132173" y="835167"/>
                  </a:cubicBezTo>
                  <a:cubicBezTo>
                    <a:pt x="4190358" y="826865"/>
                    <a:pt x="4249453" y="817300"/>
                    <a:pt x="4305858" y="804156"/>
                  </a:cubicBezTo>
                  <a:cubicBezTo>
                    <a:pt x="4334041" y="797490"/>
                    <a:pt x="4360739" y="782919"/>
                    <a:pt x="4382131" y="769481"/>
                  </a:cubicBezTo>
                  <a:cubicBezTo>
                    <a:pt x="4404161" y="755388"/>
                    <a:pt x="4425552" y="747047"/>
                    <a:pt x="4453289" y="752531"/>
                  </a:cubicBezTo>
                  <a:cubicBezTo>
                    <a:pt x="4522267" y="766292"/>
                    <a:pt x="4590589" y="780524"/>
                    <a:pt x="4657971" y="795835"/>
                  </a:cubicBezTo>
                  <a:cubicBezTo>
                    <a:pt x="4669645" y="798513"/>
                    <a:pt x="4675987" y="807238"/>
                    <a:pt x="4682399" y="813876"/>
                  </a:cubicBezTo>
                  <a:cubicBezTo>
                    <a:pt x="4712325" y="844914"/>
                    <a:pt x="4739115" y="876968"/>
                    <a:pt x="4771814" y="907046"/>
                  </a:cubicBezTo>
                  <a:cubicBezTo>
                    <a:pt x="4783117" y="917329"/>
                    <a:pt x="4807945" y="922850"/>
                    <a:pt x="4827520" y="929876"/>
                  </a:cubicBezTo>
                  <a:cubicBezTo>
                    <a:pt x="4833681" y="932206"/>
                    <a:pt x="4845543" y="931081"/>
                    <a:pt x="4849942" y="933851"/>
                  </a:cubicBezTo>
                  <a:cubicBezTo>
                    <a:pt x="4888949" y="959631"/>
                    <a:pt x="4951287" y="954890"/>
                    <a:pt x="5009626" y="957896"/>
                  </a:cubicBezTo>
                  <a:cubicBezTo>
                    <a:pt x="5059523" y="960407"/>
                    <a:pt x="5111928" y="960104"/>
                    <a:pt x="5158711" y="963814"/>
                  </a:cubicBezTo>
                  <a:cubicBezTo>
                    <a:pt x="5231307" y="969696"/>
                    <a:pt x="5298173" y="973751"/>
                    <a:pt x="5376427" y="963151"/>
                  </a:cubicBezTo>
                  <a:cubicBezTo>
                    <a:pt x="5408579" y="958754"/>
                    <a:pt x="5448461" y="970245"/>
                    <a:pt x="5475787" y="980508"/>
                  </a:cubicBezTo>
                  <a:cubicBezTo>
                    <a:pt x="5528518" y="1000363"/>
                    <a:pt x="5584839" y="1001958"/>
                    <a:pt x="5653401" y="987268"/>
                  </a:cubicBezTo>
                  <a:cubicBezTo>
                    <a:pt x="5676008" y="982341"/>
                    <a:pt x="5702558" y="984595"/>
                    <a:pt x="5726340" y="985357"/>
                  </a:cubicBezTo>
                  <a:cubicBezTo>
                    <a:pt x="5748643" y="985952"/>
                    <a:pt x="5770110" y="988364"/>
                    <a:pt x="5790563" y="991300"/>
                  </a:cubicBezTo>
                  <a:cubicBezTo>
                    <a:pt x="5815128" y="994969"/>
                    <a:pt x="5845522" y="996110"/>
                    <a:pt x="5860260" y="1004958"/>
                  </a:cubicBezTo>
                  <a:cubicBezTo>
                    <a:pt x="5906803" y="1032493"/>
                    <a:pt x="5977069" y="1037385"/>
                    <a:pt x="6042101" y="1036226"/>
                  </a:cubicBezTo>
                  <a:cubicBezTo>
                    <a:pt x="6128232" y="1034888"/>
                    <a:pt x="6222269" y="1027704"/>
                    <a:pt x="6301998" y="989138"/>
                  </a:cubicBezTo>
                  <a:cubicBezTo>
                    <a:pt x="6349672" y="965909"/>
                    <a:pt x="6396952" y="955198"/>
                    <a:pt x="6452025" y="968489"/>
                  </a:cubicBezTo>
                  <a:cubicBezTo>
                    <a:pt x="6489401" y="977695"/>
                    <a:pt x="6558002" y="960731"/>
                    <a:pt x="6589205" y="939474"/>
                  </a:cubicBezTo>
                  <a:cubicBezTo>
                    <a:pt x="6600499" y="931821"/>
                    <a:pt x="6612148" y="924116"/>
                    <a:pt x="6631069" y="911222"/>
                  </a:cubicBezTo>
                  <a:cubicBezTo>
                    <a:pt x="6674305" y="951313"/>
                    <a:pt x="6752346" y="944332"/>
                    <a:pt x="6828274" y="942941"/>
                  </a:cubicBezTo>
                  <a:cubicBezTo>
                    <a:pt x="6874780" y="942157"/>
                    <a:pt x="6889173" y="963896"/>
                    <a:pt x="6900803" y="984140"/>
                  </a:cubicBezTo>
                  <a:cubicBezTo>
                    <a:pt x="6921316" y="1020676"/>
                    <a:pt x="6959796" y="1032557"/>
                    <a:pt x="7034668" y="1018665"/>
                  </a:cubicBezTo>
                  <a:cubicBezTo>
                    <a:pt x="7117337" y="1003282"/>
                    <a:pt x="7199637" y="985309"/>
                    <a:pt x="7281067" y="966327"/>
                  </a:cubicBezTo>
                  <a:cubicBezTo>
                    <a:pt x="7332521" y="954266"/>
                    <a:pt x="7378029" y="936255"/>
                    <a:pt x="7412780" y="909206"/>
                  </a:cubicBezTo>
                  <a:cubicBezTo>
                    <a:pt x="7446535" y="882864"/>
                    <a:pt x="7455445" y="884046"/>
                    <a:pt x="7500327" y="894826"/>
                  </a:cubicBezTo>
                  <a:cubicBezTo>
                    <a:pt x="7552743" y="907363"/>
                    <a:pt x="7606735" y="918164"/>
                    <a:pt x="7662324" y="927415"/>
                  </a:cubicBezTo>
                  <a:cubicBezTo>
                    <a:pt x="7679867" y="930387"/>
                    <a:pt x="7704114" y="926740"/>
                    <a:pt x="7725334" y="924844"/>
                  </a:cubicBezTo>
                  <a:cubicBezTo>
                    <a:pt x="7761320" y="921787"/>
                    <a:pt x="7798617" y="920242"/>
                    <a:pt x="7833279" y="913031"/>
                  </a:cubicBezTo>
                  <a:cubicBezTo>
                    <a:pt x="7866516" y="906023"/>
                    <a:pt x="7898634" y="893700"/>
                    <a:pt x="7928605" y="881683"/>
                  </a:cubicBezTo>
                  <a:cubicBezTo>
                    <a:pt x="8012311" y="848025"/>
                    <a:pt x="8088138" y="810205"/>
                    <a:pt x="8146597" y="762968"/>
                  </a:cubicBezTo>
                  <a:cubicBezTo>
                    <a:pt x="8154091" y="756800"/>
                    <a:pt x="8170249" y="752606"/>
                    <a:pt x="8183577" y="749005"/>
                  </a:cubicBezTo>
                  <a:cubicBezTo>
                    <a:pt x="8205312" y="743071"/>
                    <a:pt x="8227788" y="737222"/>
                    <a:pt x="8250224" y="733642"/>
                  </a:cubicBezTo>
                  <a:cubicBezTo>
                    <a:pt x="8359189" y="716209"/>
                    <a:pt x="8441164" y="678078"/>
                    <a:pt x="8505929" y="626542"/>
                  </a:cubicBezTo>
                  <a:cubicBezTo>
                    <a:pt x="8524585" y="611796"/>
                    <a:pt x="8540107" y="608259"/>
                    <a:pt x="8564194" y="618796"/>
                  </a:cubicBezTo>
                  <a:cubicBezTo>
                    <a:pt x="8592162" y="631043"/>
                    <a:pt x="8628032" y="619507"/>
                    <a:pt x="8660705" y="611069"/>
                  </a:cubicBezTo>
                  <a:cubicBezTo>
                    <a:pt x="8694442" y="602479"/>
                    <a:pt x="8728514" y="593651"/>
                    <a:pt x="8762255" y="585060"/>
                  </a:cubicBezTo>
                  <a:cubicBezTo>
                    <a:pt x="8787227" y="578855"/>
                    <a:pt x="8811899" y="573069"/>
                    <a:pt x="8836439" y="566358"/>
                  </a:cubicBezTo>
                  <a:cubicBezTo>
                    <a:pt x="8912856" y="545447"/>
                    <a:pt x="8983243" y="538425"/>
                    <a:pt x="9050728" y="559575"/>
                  </a:cubicBezTo>
                  <a:cubicBezTo>
                    <a:pt x="9102219" y="575830"/>
                    <a:pt x="9164950" y="573868"/>
                    <a:pt x="9229627" y="557464"/>
                  </a:cubicBezTo>
                  <a:cubicBezTo>
                    <a:pt x="9237706" y="555368"/>
                    <a:pt x="9247529" y="550190"/>
                    <a:pt x="9253451" y="550855"/>
                  </a:cubicBezTo>
                  <a:cubicBezTo>
                    <a:pt x="9342568" y="560232"/>
                    <a:pt x="9405310" y="512383"/>
                    <a:pt x="9484214" y="498671"/>
                  </a:cubicBezTo>
                  <a:cubicBezTo>
                    <a:pt x="9519035" y="492570"/>
                    <a:pt x="9552778" y="473783"/>
                    <a:pt x="9582633" y="458384"/>
                  </a:cubicBezTo>
                  <a:cubicBezTo>
                    <a:pt x="9623689" y="437231"/>
                    <a:pt x="9660183" y="417297"/>
                    <a:pt x="9719670" y="415607"/>
                  </a:cubicBezTo>
                  <a:cubicBezTo>
                    <a:pt x="9779189" y="414101"/>
                    <a:pt x="9830940" y="393878"/>
                    <a:pt x="9871784" y="366147"/>
                  </a:cubicBezTo>
                  <a:cubicBezTo>
                    <a:pt x="9903014" y="345075"/>
                    <a:pt x="9939570" y="338349"/>
                    <a:pt x="9984494" y="336660"/>
                  </a:cubicBezTo>
                  <a:cubicBezTo>
                    <a:pt x="10040642" y="334503"/>
                    <a:pt x="10098165" y="326674"/>
                    <a:pt x="10154708" y="322193"/>
                  </a:cubicBezTo>
                  <a:cubicBezTo>
                    <a:pt x="10166953" y="321201"/>
                    <a:pt x="10182669" y="321603"/>
                    <a:pt x="10190446" y="325025"/>
                  </a:cubicBezTo>
                  <a:cubicBezTo>
                    <a:pt x="10285769" y="367692"/>
                    <a:pt x="10408999" y="350677"/>
                    <a:pt x="10530736" y="335953"/>
                  </a:cubicBezTo>
                  <a:cubicBezTo>
                    <a:pt x="10604506" y="327127"/>
                    <a:pt x="10678397" y="316584"/>
                    <a:pt x="10752157" y="305117"/>
                  </a:cubicBezTo>
                  <a:cubicBezTo>
                    <a:pt x="10777120" y="301365"/>
                    <a:pt x="10803110" y="294636"/>
                    <a:pt x="10824452" y="285927"/>
                  </a:cubicBezTo>
                  <a:cubicBezTo>
                    <a:pt x="10868837" y="267698"/>
                    <a:pt x="10909147" y="246465"/>
                    <a:pt x="10953152" y="228102"/>
                  </a:cubicBezTo>
                  <a:cubicBezTo>
                    <a:pt x="10969622" y="221030"/>
                    <a:pt x="10991730" y="217688"/>
                    <a:pt x="11011614" y="214096"/>
                  </a:cubicBezTo>
                  <a:cubicBezTo>
                    <a:pt x="11046743" y="207573"/>
                    <a:pt x="11086641" y="206412"/>
                    <a:pt x="11116031" y="195421"/>
                  </a:cubicBezTo>
                  <a:cubicBezTo>
                    <a:pt x="11192467" y="166956"/>
                    <a:pt x="11266913" y="160299"/>
                    <a:pt x="11344303" y="166629"/>
                  </a:cubicBezTo>
                  <a:cubicBezTo>
                    <a:pt x="11452657" y="175527"/>
                    <a:pt x="11551626" y="159519"/>
                    <a:pt x="11639050" y="108526"/>
                  </a:cubicBezTo>
                  <a:cubicBezTo>
                    <a:pt x="11678385" y="85543"/>
                    <a:pt x="11720243" y="87879"/>
                    <a:pt x="11757532" y="96530"/>
                  </a:cubicBezTo>
                  <a:cubicBezTo>
                    <a:pt x="11800499" y="106640"/>
                    <a:pt x="11840704" y="105056"/>
                    <a:pt x="11885799" y="86728"/>
                  </a:cubicBezTo>
                  <a:cubicBezTo>
                    <a:pt x="11895784" y="82659"/>
                    <a:pt x="11910604" y="81867"/>
                    <a:pt x="11922874" y="81060"/>
                  </a:cubicBezTo>
                  <a:cubicBezTo>
                    <a:pt x="11992783" y="75806"/>
                    <a:pt x="12063500" y="73647"/>
                    <a:pt x="12115331" y="33587"/>
                  </a:cubicBezTo>
                  <a:cubicBezTo>
                    <a:pt x="12125500" y="25715"/>
                    <a:pt x="12143693" y="20477"/>
                    <a:pt x="12158080" y="14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6D777C00-D019-4D9B-B6A9-48984C81A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0" y="3014035"/>
              <a:ext cx="12192000" cy="1203824"/>
            </a:xfrm>
            <a:custGeom>
              <a:avLst/>
              <a:gdLst>
                <a:gd name="connsiteX0" fmla="*/ 12192000 w 12192000"/>
                <a:gd name="connsiteY0" fmla="*/ 0 h 1203824"/>
                <a:gd name="connsiteX1" fmla="*/ 12192000 w 12192000"/>
                <a:gd name="connsiteY1" fmla="*/ 463429 h 1203824"/>
                <a:gd name="connsiteX2" fmla="*/ 12190876 w 12192000"/>
                <a:gd name="connsiteY2" fmla="*/ 463512 h 1203824"/>
                <a:gd name="connsiteX3" fmla="*/ 12077245 w 12192000"/>
                <a:gd name="connsiteY3" fmla="*/ 476327 h 1203824"/>
                <a:gd name="connsiteX4" fmla="*/ 11984517 w 12192000"/>
                <a:gd name="connsiteY4" fmla="*/ 479927 h 1203824"/>
                <a:gd name="connsiteX5" fmla="*/ 11951600 w 12192000"/>
                <a:gd name="connsiteY5" fmla="*/ 478957 h 1203824"/>
                <a:gd name="connsiteX6" fmla="*/ 11690904 w 12192000"/>
                <a:gd name="connsiteY6" fmla="*/ 471970 h 1203824"/>
                <a:gd name="connsiteX7" fmla="*/ 11413965 w 12192000"/>
                <a:gd name="connsiteY7" fmla="*/ 476172 h 1203824"/>
                <a:gd name="connsiteX8" fmla="*/ 11240739 w 12192000"/>
                <a:gd name="connsiteY8" fmla="*/ 523169 h 1203824"/>
                <a:gd name="connsiteX9" fmla="*/ 11175005 w 12192000"/>
                <a:gd name="connsiteY9" fmla="*/ 532169 h 1203824"/>
                <a:gd name="connsiteX10" fmla="*/ 10873726 w 12192000"/>
                <a:gd name="connsiteY10" fmla="*/ 580253 h 1203824"/>
                <a:gd name="connsiteX11" fmla="*/ 10821306 w 12192000"/>
                <a:gd name="connsiteY11" fmla="*/ 593207 h 1203824"/>
                <a:gd name="connsiteX12" fmla="*/ 10530811 w 12192000"/>
                <a:gd name="connsiteY12" fmla="*/ 612184 h 1203824"/>
                <a:gd name="connsiteX13" fmla="*/ 10426049 w 12192000"/>
                <a:gd name="connsiteY13" fmla="*/ 623354 h 1203824"/>
                <a:gd name="connsiteX14" fmla="*/ 10329156 w 12192000"/>
                <a:gd name="connsiteY14" fmla="*/ 630948 h 1203824"/>
                <a:gd name="connsiteX15" fmla="*/ 10194727 w 12192000"/>
                <a:gd name="connsiteY15" fmla="*/ 648617 h 1203824"/>
                <a:gd name="connsiteX16" fmla="*/ 10055906 w 12192000"/>
                <a:gd name="connsiteY16" fmla="*/ 671256 h 1203824"/>
                <a:gd name="connsiteX17" fmla="*/ 9900551 w 12192000"/>
                <a:gd name="connsiteY17" fmla="*/ 692855 h 1203824"/>
                <a:gd name="connsiteX18" fmla="*/ 9838464 w 12192000"/>
                <a:gd name="connsiteY18" fmla="*/ 696804 h 1203824"/>
                <a:gd name="connsiteX19" fmla="*/ 9672957 w 12192000"/>
                <a:gd name="connsiteY19" fmla="*/ 723816 h 1203824"/>
                <a:gd name="connsiteX20" fmla="*/ 9585066 w 12192000"/>
                <a:gd name="connsiteY20" fmla="*/ 730692 h 1203824"/>
                <a:gd name="connsiteX21" fmla="*/ 9441407 w 12192000"/>
                <a:gd name="connsiteY21" fmla="*/ 750055 h 1203824"/>
                <a:gd name="connsiteX22" fmla="*/ 9394459 w 12192000"/>
                <a:gd name="connsiteY22" fmla="*/ 755431 h 1203824"/>
                <a:gd name="connsiteX23" fmla="*/ 9352590 w 12192000"/>
                <a:gd name="connsiteY23" fmla="*/ 760650 h 1203824"/>
                <a:gd name="connsiteX24" fmla="*/ 9211614 w 12192000"/>
                <a:gd name="connsiteY24" fmla="*/ 796248 h 1203824"/>
                <a:gd name="connsiteX25" fmla="*/ 9084667 w 12192000"/>
                <a:gd name="connsiteY25" fmla="*/ 815303 h 1203824"/>
                <a:gd name="connsiteX26" fmla="*/ 8863666 w 12192000"/>
                <a:gd name="connsiteY26" fmla="*/ 859298 h 1203824"/>
                <a:gd name="connsiteX27" fmla="*/ 8813796 w 12192000"/>
                <a:gd name="connsiteY27" fmla="*/ 862070 h 1203824"/>
                <a:gd name="connsiteX28" fmla="*/ 8659351 w 12192000"/>
                <a:gd name="connsiteY28" fmla="*/ 882406 h 1203824"/>
                <a:gd name="connsiteX29" fmla="*/ 8571352 w 12192000"/>
                <a:gd name="connsiteY29" fmla="*/ 893639 h 1203824"/>
                <a:gd name="connsiteX30" fmla="*/ 8464106 w 12192000"/>
                <a:gd name="connsiteY30" fmla="*/ 918004 h 1203824"/>
                <a:gd name="connsiteX31" fmla="*/ 8278324 w 12192000"/>
                <a:gd name="connsiteY31" fmla="*/ 963769 h 1203824"/>
                <a:gd name="connsiteX32" fmla="*/ 8229128 w 12192000"/>
                <a:gd name="connsiteY32" fmla="*/ 973810 h 1203824"/>
                <a:gd name="connsiteX33" fmla="*/ 8139751 w 12192000"/>
                <a:gd name="connsiteY33" fmla="*/ 995815 h 1203824"/>
                <a:gd name="connsiteX34" fmla="*/ 8123571 w 12192000"/>
                <a:gd name="connsiteY34" fmla="*/ 999822 h 1203824"/>
                <a:gd name="connsiteX35" fmla="*/ 7988699 w 12192000"/>
                <a:gd name="connsiteY35" fmla="*/ 1042479 h 1203824"/>
                <a:gd name="connsiteX36" fmla="*/ 7917214 w 12192000"/>
                <a:gd name="connsiteY36" fmla="*/ 1054565 h 1203824"/>
                <a:gd name="connsiteX37" fmla="*/ 7710915 w 12192000"/>
                <a:gd name="connsiteY37" fmla="*/ 1084190 h 1203824"/>
                <a:gd name="connsiteX38" fmla="*/ 7622959 w 12192000"/>
                <a:gd name="connsiteY38" fmla="*/ 1093150 h 1203824"/>
                <a:gd name="connsiteX39" fmla="*/ 7410782 w 12192000"/>
                <a:gd name="connsiteY39" fmla="*/ 1109640 h 1203824"/>
                <a:gd name="connsiteX40" fmla="*/ 7277754 w 12192000"/>
                <a:gd name="connsiteY40" fmla="*/ 1121822 h 1203824"/>
                <a:gd name="connsiteX41" fmla="*/ 7124540 w 12192000"/>
                <a:gd name="connsiteY41" fmla="*/ 1132918 h 1203824"/>
                <a:gd name="connsiteX42" fmla="*/ 6949752 w 12192000"/>
                <a:gd name="connsiteY42" fmla="*/ 1151058 h 1203824"/>
                <a:gd name="connsiteX43" fmla="*/ 6630249 w 12192000"/>
                <a:gd name="connsiteY43" fmla="*/ 1176063 h 1203824"/>
                <a:gd name="connsiteX44" fmla="*/ 6320634 w 12192000"/>
                <a:gd name="connsiteY44" fmla="*/ 1198901 h 1203824"/>
                <a:gd name="connsiteX45" fmla="*/ 6192343 w 12192000"/>
                <a:gd name="connsiteY45" fmla="*/ 1198323 h 1203824"/>
                <a:gd name="connsiteX46" fmla="*/ 5966562 w 12192000"/>
                <a:gd name="connsiteY46" fmla="*/ 1203723 h 1203824"/>
                <a:gd name="connsiteX47" fmla="*/ 5867227 w 12192000"/>
                <a:gd name="connsiteY47" fmla="*/ 1201847 h 1203824"/>
                <a:gd name="connsiteX48" fmla="*/ 5630172 w 12192000"/>
                <a:gd name="connsiteY48" fmla="*/ 1202248 h 1203824"/>
                <a:gd name="connsiteX49" fmla="*/ 5348949 w 12192000"/>
                <a:gd name="connsiteY49" fmla="*/ 1191768 h 1203824"/>
                <a:gd name="connsiteX50" fmla="*/ 5241228 w 12192000"/>
                <a:gd name="connsiteY50" fmla="*/ 1192408 h 1203824"/>
                <a:gd name="connsiteX51" fmla="*/ 4971133 w 12192000"/>
                <a:gd name="connsiteY51" fmla="*/ 1193559 h 1203824"/>
                <a:gd name="connsiteX52" fmla="*/ 4869416 w 12192000"/>
                <a:gd name="connsiteY52" fmla="*/ 1200519 h 1203824"/>
                <a:gd name="connsiteX53" fmla="*/ 4753274 w 12192000"/>
                <a:gd name="connsiteY53" fmla="*/ 1200850 h 1203824"/>
                <a:gd name="connsiteX54" fmla="*/ 4611883 w 12192000"/>
                <a:gd name="connsiteY54" fmla="*/ 1192701 h 1203824"/>
                <a:gd name="connsiteX55" fmla="*/ 4376825 w 12192000"/>
                <a:gd name="connsiteY55" fmla="*/ 1184131 h 1203824"/>
                <a:gd name="connsiteX56" fmla="*/ 4285471 w 12192000"/>
                <a:gd name="connsiteY56" fmla="*/ 1187158 h 1203824"/>
                <a:gd name="connsiteX57" fmla="*/ 3866543 w 12192000"/>
                <a:gd name="connsiteY57" fmla="*/ 1181596 h 1203824"/>
                <a:gd name="connsiteX58" fmla="*/ 3651342 w 12192000"/>
                <a:gd name="connsiteY58" fmla="*/ 1174348 h 1203824"/>
                <a:gd name="connsiteX59" fmla="*/ 3518453 w 12192000"/>
                <a:gd name="connsiteY59" fmla="*/ 1177258 h 1203824"/>
                <a:gd name="connsiteX60" fmla="*/ 3400818 w 12192000"/>
                <a:gd name="connsiteY60" fmla="*/ 1169685 h 1203824"/>
                <a:gd name="connsiteX61" fmla="*/ 3037154 w 12192000"/>
                <a:gd name="connsiteY61" fmla="*/ 1153217 h 1203824"/>
                <a:gd name="connsiteX62" fmla="*/ 2866260 w 12192000"/>
                <a:gd name="connsiteY62" fmla="*/ 1132283 h 1203824"/>
                <a:gd name="connsiteX63" fmla="*/ 2582173 w 12192000"/>
                <a:gd name="connsiteY63" fmla="*/ 1088979 h 1203824"/>
                <a:gd name="connsiteX64" fmla="*/ 2395406 w 12192000"/>
                <a:gd name="connsiteY64" fmla="*/ 1035945 h 1203824"/>
                <a:gd name="connsiteX65" fmla="*/ 2294751 w 12192000"/>
                <a:gd name="connsiteY65" fmla="*/ 1014618 h 1203824"/>
                <a:gd name="connsiteX66" fmla="*/ 2122944 w 12192000"/>
                <a:gd name="connsiteY66" fmla="*/ 984751 h 1203824"/>
                <a:gd name="connsiteX67" fmla="*/ 1905504 w 12192000"/>
                <a:gd name="connsiteY67" fmla="*/ 941380 h 1203824"/>
                <a:gd name="connsiteX68" fmla="*/ 1671045 w 12192000"/>
                <a:gd name="connsiteY68" fmla="*/ 924228 h 1203824"/>
                <a:gd name="connsiteX69" fmla="*/ 1543856 w 12192000"/>
                <a:gd name="connsiteY69" fmla="*/ 898190 h 1203824"/>
                <a:gd name="connsiteX70" fmla="*/ 1419784 w 12192000"/>
                <a:gd name="connsiteY70" fmla="*/ 868500 h 1203824"/>
                <a:gd name="connsiteX71" fmla="*/ 1355116 w 12192000"/>
                <a:gd name="connsiteY71" fmla="*/ 849214 h 1203824"/>
                <a:gd name="connsiteX72" fmla="*/ 1223713 w 12192000"/>
                <a:gd name="connsiteY72" fmla="*/ 821702 h 1203824"/>
                <a:gd name="connsiteX73" fmla="*/ 1094193 w 12192000"/>
                <a:gd name="connsiteY73" fmla="*/ 804872 h 1203824"/>
                <a:gd name="connsiteX74" fmla="*/ 1001115 w 12192000"/>
                <a:gd name="connsiteY74" fmla="*/ 783030 h 1203824"/>
                <a:gd name="connsiteX75" fmla="*/ 879548 w 12192000"/>
                <a:gd name="connsiteY75" fmla="*/ 747884 h 1203824"/>
                <a:gd name="connsiteX76" fmla="*/ 711163 w 12192000"/>
                <a:gd name="connsiteY76" fmla="*/ 719039 h 1203824"/>
                <a:gd name="connsiteX77" fmla="*/ 557941 w 12192000"/>
                <a:gd name="connsiteY77" fmla="*/ 707101 h 1203824"/>
                <a:gd name="connsiteX78" fmla="*/ 480347 w 12192000"/>
                <a:gd name="connsiteY78" fmla="*/ 668702 h 1203824"/>
                <a:gd name="connsiteX79" fmla="*/ 296224 w 12192000"/>
                <a:gd name="connsiteY79" fmla="*/ 603583 h 1203824"/>
                <a:gd name="connsiteX80" fmla="*/ 72689 w 12192000"/>
                <a:gd name="connsiteY80" fmla="*/ 560892 h 1203824"/>
                <a:gd name="connsiteX81" fmla="*/ 0 w 12192000"/>
                <a:gd name="connsiteY81" fmla="*/ 543486 h 1203824"/>
                <a:gd name="connsiteX82" fmla="*/ 0 w 12192000"/>
                <a:gd name="connsiteY82" fmla="*/ 384357 h 1203824"/>
                <a:gd name="connsiteX83" fmla="*/ 51784 w 12192000"/>
                <a:gd name="connsiteY83" fmla="*/ 393937 h 1203824"/>
                <a:gd name="connsiteX84" fmla="*/ 205561 w 12192000"/>
                <a:gd name="connsiteY84" fmla="*/ 414859 h 1203824"/>
                <a:gd name="connsiteX85" fmla="*/ 354391 w 12192000"/>
                <a:gd name="connsiteY85" fmla="*/ 426667 h 1203824"/>
                <a:gd name="connsiteX86" fmla="*/ 448281 w 12192000"/>
                <a:gd name="connsiteY86" fmla="*/ 436308 h 1203824"/>
                <a:gd name="connsiteX87" fmla="*/ 611518 w 12192000"/>
                <a:gd name="connsiteY87" fmla="*/ 434166 h 1203824"/>
                <a:gd name="connsiteX88" fmla="*/ 746076 w 12192000"/>
                <a:gd name="connsiteY88" fmla="*/ 422520 h 1203824"/>
                <a:gd name="connsiteX89" fmla="*/ 902724 w 12192000"/>
                <a:gd name="connsiteY89" fmla="*/ 409989 h 1203824"/>
                <a:gd name="connsiteX90" fmla="*/ 1113854 w 12192000"/>
                <a:gd name="connsiteY90" fmla="*/ 414230 h 1203824"/>
                <a:gd name="connsiteX91" fmla="*/ 1333449 w 12192000"/>
                <a:gd name="connsiteY91" fmla="*/ 459938 h 1203824"/>
                <a:gd name="connsiteX92" fmla="*/ 1408608 w 12192000"/>
                <a:gd name="connsiteY92" fmla="*/ 458278 h 1203824"/>
                <a:gd name="connsiteX93" fmla="*/ 1630191 w 12192000"/>
                <a:gd name="connsiteY93" fmla="*/ 403061 h 1203824"/>
                <a:gd name="connsiteX94" fmla="*/ 1956289 w 12192000"/>
                <a:gd name="connsiteY94" fmla="*/ 332366 h 1203824"/>
                <a:gd name="connsiteX95" fmla="*/ 2042814 w 12192000"/>
                <a:gd name="connsiteY95" fmla="*/ 344002 h 1203824"/>
                <a:gd name="connsiteX96" fmla="*/ 2183420 w 12192000"/>
                <a:gd name="connsiteY96" fmla="*/ 369635 h 1203824"/>
                <a:gd name="connsiteX97" fmla="*/ 2269566 w 12192000"/>
                <a:gd name="connsiteY97" fmla="*/ 439859 h 1203824"/>
                <a:gd name="connsiteX98" fmla="*/ 2331129 w 12192000"/>
                <a:gd name="connsiteY98" fmla="*/ 524163 h 1203824"/>
                <a:gd name="connsiteX99" fmla="*/ 2385112 w 12192000"/>
                <a:gd name="connsiteY99" fmla="*/ 555357 h 1203824"/>
                <a:gd name="connsiteX100" fmla="*/ 2444033 w 12192000"/>
                <a:gd name="connsiteY100" fmla="*/ 572629 h 1203824"/>
                <a:gd name="connsiteX101" fmla="*/ 2525979 w 12192000"/>
                <a:gd name="connsiteY101" fmla="*/ 603233 h 1203824"/>
                <a:gd name="connsiteX102" fmla="*/ 2603911 w 12192000"/>
                <a:gd name="connsiteY102" fmla="*/ 684825 h 1203824"/>
                <a:gd name="connsiteX103" fmla="*/ 2678828 w 12192000"/>
                <a:gd name="connsiteY103" fmla="*/ 706990 h 1203824"/>
                <a:gd name="connsiteX104" fmla="*/ 2738094 w 12192000"/>
                <a:gd name="connsiteY104" fmla="*/ 711376 h 1203824"/>
                <a:gd name="connsiteX105" fmla="*/ 2983806 w 12192000"/>
                <a:gd name="connsiteY105" fmla="*/ 728243 h 1203824"/>
                <a:gd name="connsiteX106" fmla="*/ 3013997 w 12192000"/>
                <a:gd name="connsiteY106" fmla="*/ 725446 h 1203824"/>
                <a:gd name="connsiteX107" fmla="*/ 3364419 w 12192000"/>
                <a:gd name="connsiteY107" fmla="*/ 720577 h 1203824"/>
                <a:gd name="connsiteX108" fmla="*/ 3460521 w 12192000"/>
                <a:gd name="connsiteY108" fmla="*/ 717628 h 1203824"/>
                <a:gd name="connsiteX109" fmla="*/ 3710982 w 12192000"/>
                <a:gd name="connsiteY109" fmla="*/ 714182 h 1203824"/>
                <a:gd name="connsiteX110" fmla="*/ 3850961 w 12192000"/>
                <a:gd name="connsiteY110" fmla="*/ 778802 h 1203824"/>
                <a:gd name="connsiteX111" fmla="*/ 3946286 w 12192000"/>
                <a:gd name="connsiteY111" fmla="*/ 816372 h 1203824"/>
                <a:gd name="connsiteX112" fmla="*/ 4065132 w 12192000"/>
                <a:gd name="connsiteY112" fmla="*/ 832459 h 1203824"/>
                <a:gd name="connsiteX113" fmla="*/ 4132173 w 12192000"/>
                <a:gd name="connsiteY113" fmla="*/ 835167 h 1203824"/>
                <a:gd name="connsiteX114" fmla="*/ 4305858 w 12192000"/>
                <a:gd name="connsiteY114" fmla="*/ 804156 h 1203824"/>
                <a:gd name="connsiteX115" fmla="*/ 4382131 w 12192000"/>
                <a:gd name="connsiteY115" fmla="*/ 769481 h 1203824"/>
                <a:gd name="connsiteX116" fmla="*/ 4453289 w 12192000"/>
                <a:gd name="connsiteY116" fmla="*/ 752531 h 1203824"/>
                <a:gd name="connsiteX117" fmla="*/ 4657971 w 12192000"/>
                <a:gd name="connsiteY117" fmla="*/ 795835 h 1203824"/>
                <a:gd name="connsiteX118" fmla="*/ 4682399 w 12192000"/>
                <a:gd name="connsiteY118" fmla="*/ 813876 h 1203824"/>
                <a:gd name="connsiteX119" fmla="*/ 4771814 w 12192000"/>
                <a:gd name="connsiteY119" fmla="*/ 907046 h 1203824"/>
                <a:gd name="connsiteX120" fmla="*/ 4827520 w 12192000"/>
                <a:gd name="connsiteY120" fmla="*/ 929876 h 1203824"/>
                <a:gd name="connsiteX121" fmla="*/ 4849942 w 12192000"/>
                <a:gd name="connsiteY121" fmla="*/ 933851 h 1203824"/>
                <a:gd name="connsiteX122" fmla="*/ 5009626 w 12192000"/>
                <a:gd name="connsiteY122" fmla="*/ 957896 h 1203824"/>
                <a:gd name="connsiteX123" fmla="*/ 5158711 w 12192000"/>
                <a:gd name="connsiteY123" fmla="*/ 963814 h 1203824"/>
                <a:gd name="connsiteX124" fmla="*/ 5376427 w 12192000"/>
                <a:gd name="connsiteY124" fmla="*/ 963151 h 1203824"/>
                <a:gd name="connsiteX125" fmla="*/ 5475787 w 12192000"/>
                <a:gd name="connsiteY125" fmla="*/ 980508 h 1203824"/>
                <a:gd name="connsiteX126" fmla="*/ 5653401 w 12192000"/>
                <a:gd name="connsiteY126" fmla="*/ 987268 h 1203824"/>
                <a:gd name="connsiteX127" fmla="*/ 5726340 w 12192000"/>
                <a:gd name="connsiteY127" fmla="*/ 985357 h 1203824"/>
                <a:gd name="connsiteX128" fmla="*/ 5790563 w 12192000"/>
                <a:gd name="connsiteY128" fmla="*/ 991300 h 1203824"/>
                <a:gd name="connsiteX129" fmla="*/ 5860260 w 12192000"/>
                <a:gd name="connsiteY129" fmla="*/ 1004958 h 1203824"/>
                <a:gd name="connsiteX130" fmla="*/ 6042101 w 12192000"/>
                <a:gd name="connsiteY130" fmla="*/ 1036226 h 1203824"/>
                <a:gd name="connsiteX131" fmla="*/ 6301998 w 12192000"/>
                <a:gd name="connsiteY131" fmla="*/ 989138 h 1203824"/>
                <a:gd name="connsiteX132" fmla="*/ 6452025 w 12192000"/>
                <a:gd name="connsiteY132" fmla="*/ 968489 h 1203824"/>
                <a:gd name="connsiteX133" fmla="*/ 6589205 w 12192000"/>
                <a:gd name="connsiteY133" fmla="*/ 939474 h 1203824"/>
                <a:gd name="connsiteX134" fmla="*/ 6631069 w 12192000"/>
                <a:gd name="connsiteY134" fmla="*/ 911222 h 1203824"/>
                <a:gd name="connsiteX135" fmla="*/ 6828274 w 12192000"/>
                <a:gd name="connsiteY135" fmla="*/ 942941 h 1203824"/>
                <a:gd name="connsiteX136" fmla="*/ 6900803 w 12192000"/>
                <a:gd name="connsiteY136" fmla="*/ 984140 h 1203824"/>
                <a:gd name="connsiteX137" fmla="*/ 7034668 w 12192000"/>
                <a:gd name="connsiteY137" fmla="*/ 1018665 h 1203824"/>
                <a:gd name="connsiteX138" fmla="*/ 7281067 w 12192000"/>
                <a:gd name="connsiteY138" fmla="*/ 966327 h 1203824"/>
                <a:gd name="connsiteX139" fmla="*/ 7412780 w 12192000"/>
                <a:gd name="connsiteY139" fmla="*/ 909206 h 1203824"/>
                <a:gd name="connsiteX140" fmla="*/ 7500327 w 12192000"/>
                <a:gd name="connsiteY140" fmla="*/ 894826 h 1203824"/>
                <a:gd name="connsiteX141" fmla="*/ 7662324 w 12192000"/>
                <a:gd name="connsiteY141" fmla="*/ 927415 h 1203824"/>
                <a:gd name="connsiteX142" fmla="*/ 7725334 w 12192000"/>
                <a:gd name="connsiteY142" fmla="*/ 924844 h 1203824"/>
                <a:gd name="connsiteX143" fmla="*/ 7833279 w 12192000"/>
                <a:gd name="connsiteY143" fmla="*/ 913031 h 1203824"/>
                <a:gd name="connsiteX144" fmla="*/ 7928605 w 12192000"/>
                <a:gd name="connsiteY144" fmla="*/ 881683 h 1203824"/>
                <a:gd name="connsiteX145" fmla="*/ 8146597 w 12192000"/>
                <a:gd name="connsiteY145" fmla="*/ 762968 h 1203824"/>
                <a:gd name="connsiteX146" fmla="*/ 8183577 w 12192000"/>
                <a:gd name="connsiteY146" fmla="*/ 749005 h 1203824"/>
                <a:gd name="connsiteX147" fmla="*/ 8250224 w 12192000"/>
                <a:gd name="connsiteY147" fmla="*/ 733642 h 1203824"/>
                <a:gd name="connsiteX148" fmla="*/ 8505929 w 12192000"/>
                <a:gd name="connsiteY148" fmla="*/ 626542 h 1203824"/>
                <a:gd name="connsiteX149" fmla="*/ 8564194 w 12192000"/>
                <a:gd name="connsiteY149" fmla="*/ 618796 h 1203824"/>
                <a:gd name="connsiteX150" fmla="*/ 8660705 w 12192000"/>
                <a:gd name="connsiteY150" fmla="*/ 611069 h 1203824"/>
                <a:gd name="connsiteX151" fmla="*/ 8762255 w 12192000"/>
                <a:gd name="connsiteY151" fmla="*/ 585060 h 1203824"/>
                <a:gd name="connsiteX152" fmla="*/ 8836439 w 12192000"/>
                <a:gd name="connsiteY152" fmla="*/ 566358 h 1203824"/>
                <a:gd name="connsiteX153" fmla="*/ 9050728 w 12192000"/>
                <a:gd name="connsiteY153" fmla="*/ 559575 h 1203824"/>
                <a:gd name="connsiteX154" fmla="*/ 9229627 w 12192000"/>
                <a:gd name="connsiteY154" fmla="*/ 557464 h 1203824"/>
                <a:gd name="connsiteX155" fmla="*/ 9253451 w 12192000"/>
                <a:gd name="connsiteY155" fmla="*/ 550855 h 1203824"/>
                <a:gd name="connsiteX156" fmla="*/ 9484214 w 12192000"/>
                <a:gd name="connsiteY156" fmla="*/ 498671 h 1203824"/>
                <a:gd name="connsiteX157" fmla="*/ 9582633 w 12192000"/>
                <a:gd name="connsiteY157" fmla="*/ 458384 h 1203824"/>
                <a:gd name="connsiteX158" fmla="*/ 9719670 w 12192000"/>
                <a:gd name="connsiteY158" fmla="*/ 415607 h 1203824"/>
                <a:gd name="connsiteX159" fmla="*/ 9871784 w 12192000"/>
                <a:gd name="connsiteY159" fmla="*/ 366147 h 1203824"/>
                <a:gd name="connsiteX160" fmla="*/ 9984494 w 12192000"/>
                <a:gd name="connsiteY160" fmla="*/ 336660 h 1203824"/>
                <a:gd name="connsiteX161" fmla="*/ 10154708 w 12192000"/>
                <a:gd name="connsiteY161" fmla="*/ 322193 h 1203824"/>
                <a:gd name="connsiteX162" fmla="*/ 10190446 w 12192000"/>
                <a:gd name="connsiteY162" fmla="*/ 325025 h 1203824"/>
                <a:gd name="connsiteX163" fmla="*/ 10530736 w 12192000"/>
                <a:gd name="connsiteY163" fmla="*/ 335953 h 1203824"/>
                <a:gd name="connsiteX164" fmla="*/ 10752157 w 12192000"/>
                <a:gd name="connsiteY164" fmla="*/ 305117 h 1203824"/>
                <a:gd name="connsiteX165" fmla="*/ 10824452 w 12192000"/>
                <a:gd name="connsiteY165" fmla="*/ 285927 h 1203824"/>
                <a:gd name="connsiteX166" fmla="*/ 10953152 w 12192000"/>
                <a:gd name="connsiteY166" fmla="*/ 228102 h 1203824"/>
                <a:gd name="connsiteX167" fmla="*/ 11011614 w 12192000"/>
                <a:gd name="connsiteY167" fmla="*/ 214096 h 1203824"/>
                <a:gd name="connsiteX168" fmla="*/ 11116031 w 12192000"/>
                <a:gd name="connsiteY168" fmla="*/ 195421 h 1203824"/>
                <a:gd name="connsiteX169" fmla="*/ 11344303 w 12192000"/>
                <a:gd name="connsiteY169" fmla="*/ 166629 h 1203824"/>
                <a:gd name="connsiteX170" fmla="*/ 11639050 w 12192000"/>
                <a:gd name="connsiteY170" fmla="*/ 108526 h 1203824"/>
                <a:gd name="connsiteX171" fmla="*/ 11757532 w 12192000"/>
                <a:gd name="connsiteY171" fmla="*/ 96530 h 1203824"/>
                <a:gd name="connsiteX172" fmla="*/ 11885799 w 12192000"/>
                <a:gd name="connsiteY172" fmla="*/ 86728 h 1203824"/>
                <a:gd name="connsiteX173" fmla="*/ 11922874 w 12192000"/>
                <a:gd name="connsiteY173" fmla="*/ 81060 h 1203824"/>
                <a:gd name="connsiteX174" fmla="*/ 12115331 w 12192000"/>
                <a:gd name="connsiteY174" fmla="*/ 33587 h 1203824"/>
                <a:gd name="connsiteX175" fmla="*/ 12158080 w 12192000"/>
                <a:gd name="connsiteY175" fmla="*/ 14081 h 120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4">
                  <a:moveTo>
                    <a:pt x="12192000" y="0"/>
                  </a:moveTo>
                  <a:lnTo>
                    <a:pt x="12192000" y="463429"/>
                  </a:lnTo>
                  <a:lnTo>
                    <a:pt x="12190876" y="463512"/>
                  </a:lnTo>
                  <a:cubicBezTo>
                    <a:pt x="12153133" y="467010"/>
                    <a:pt x="12115042" y="473200"/>
                    <a:pt x="12077245" y="476327"/>
                  </a:cubicBezTo>
                  <a:cubicBezTo>
                    <a:pt x="12046307" y="479040"/>
                    <a:pt x="12015359" y="479114"/>
                    <a:pt x="11984517" y="479927"/>
                  </a:cubicBezTo>
                  <a:cubicBezTo>
                    <a:pt x="11973265" y="480210"/>
                    <a:pt x="11961485" y="476792"/>
                    <a:pt x="11951600" y="478957"/>
                  </a:cubicBezTo>
                  <a:cubicBezTo>
                    <a:pt x="11853497" y="501074"/>
                    <a:pt x="11777036" y="475730"/>
                    <a:pt x="11690904" y="471970"/>
                  </a:cubicBezTo>
                  <a:cubicBezTo>
                    <a:pt x="11600358" y="467893"/>
                    <a:pt x="11511400" y="454530"/>
                    <a:pt x="11413965" y="476172"/>
                  </a:cubicBezTo>
                  <a:cubicBezTo>
                    <a:pt x="11355010" y="489304"/>
                    <a:pt x="11299073" y="508237"/>
                    <a:pt x="11240739" y="523169"/>
                  </a:cubicBezTo>
                  <a:cubicBezTo>
                    <a:pt x="11219994" y="528395"/>
                    <a:pt x="11196384" y="531385"/>
                    <a:pt x="11175005" y="532169"/>
                  </a:cubicBezTo>
                  <a:cubicBezTo>
                    <a:pt x="11071819" y="536506"/>
                    <a:pt x="10971303" y="549336"/>
                    <a:pt x="10873726" y="580253"/>
                  </a:cubicBezTo>
                  <a:cubicBezTo>
                    <a:pt x="10856992" y="585473"/>
                    <a:pt x="10839156" y="590660"/>
                    <a:pt x="10821306" y="593207"/>
                  </a:cubicBezTo>
                  <a:cubicBezTo>
                    <a:pt x="10723500" y="607162"/>
                    <a:pt x="10626924" y="616976"/>
                    <a:pt x="10530811" y="612184"/>
                  </a:cubicBezTo>
                  <a:cubicBezTo>
                    <a:pt x="10498527" y="610559"/>
                    <a:pt x="10460885" y="619895"/>
                    <a:pt x="10426049" y="623354"/>
                  </a:cubicBezTo>
                  <a:cubicBezTo>
                    <a:pt x="10393740" y="626644"/>
                    <a:pt x="10360820" y="630774"/>
                    <a:pt x="10329156" y="630948"/>
                  </a:cubicBezTo>
                  <a:cubicBezTo>
                    <a:pt x="10282924" y="631125"/>
                    <a:pt x="10240698" y="636395"/>
                    <a:pt x="10194727" y="648617"/>
                  </a:cubicBezTo>
                  <a:cubicBezTo>
                    <a:pt x="10150847" y="660165"/>
                    <a:pt x="10102287" y="664450"/>
                    <a:pt x="10055906" y="671256"/>
                  </a:cubicBezTo>
                  <a:cubicBezTo>
                    <a:pt x="10004174" y="678826"/>
                    <a:pt x="9952442" y="686395"/>
                    <a:pt x="9900551" y="692855"/>
                  </a:cubicBezTo>
                  <a:cubicBezTo>
                    <a:pt x="9879793" y="695439"/>
                    <a:pt x="9855180" y="691398"/>
                    <a:pt x="9838464" y="696804"/>
                  </a:cubicBezTo>
                  <a:cubicBezTo>
                    <a:pt x="9784563" y="714690"/>
                    <a:pt x="9727517" y="710557"/>
                    <a:pt x="9672957" y="723816"/>
                  </a:cubicBezTo>
                  <a:cubicBezTo>
                    <a:pt x="9646220" y="730464"/>
                    <a:pt x="9614440" y="727257"/>
                    <a:pt x="9585066" y="730692"/>
                  </a:cubicBezTo>
                  <a:cubicBezTo>
                    <a:pt x="9537047" y="736221"/>
                    <a:pt x="9489294" y="743601"/>
                    <a:pt x="9441407" y="750055"/>
                  </a:cubicBezTo>
                  <a:cubicBezTo>
                    <a:pt x="9425674" y="752111"/>
                    <a:pt x="9410218" y="753561"/>
                    <a:pt x="9394459" y="755431"/>
                  </a:cubicBezTo>
                  <a:cubicBezTo>
                    <a:pt x="9380484" y="757048"/>
                    <a:pt x="9365611" y="757472"/>
                    <a:pt x="9352590" y="760650"/>
                  </a:cubicBezTo>
                  <a:cubicBezTo>
                    <a:pt x="9305415" y="772102"/>
                    <a:pt x="9259379" y="786411"/>
                    <a:pt x="9211614" y="796248"/>
                  </a:cubicBezTo>
                  <a:cubicBezTo>
                    <a:pt x="9170220" y="804796"/>
                    <a:pt x="9126523" y="807444"/>
                    <a:pt x="9084667" y="815303"/>
                  </a:cubicBezTo>
                  <a:cubicBezTo>
                    <a:pt x="9010868" y="829042"/>
                    <a:pt x="8937412" y="845188"/>
                    <a:pt x="8863666" y="859298"/>
                  </a:cubicBezTo>
                  <a:cubicBezTo>
                    <a:pt x="8847706" y="862330"/>
                    <a:pt x="8830271" y="860096"/>
                    <a:pt x="8813796" y="862070"/>
                  </a:cubicBezTo>
                  <a:cubicBezTo>
                    <a:pt x="8762262" y="868479"/>
                    <a:pt x="8710833" y="875626"/>
                    <a:pt x="8659351" y="882406"/>
                  </a:cubicBezTo>
                  <a:cubicBezTo>
                    <a:pt x="8630055" y="886396"/>
                    <a:pt x="8600505" y="891179"/>
                    <a:pt x="8571352" y="893639"/>
                  </a:cubicBezTo>
                  <a:cubicBezTo>
                    <a:pt x="8532843" y="896868"/>
                    <a:pt x="8497743" y="898476"/>
                    <a:pt x="8464106" y="918004"/>
                  </a:cubicBezTo>
                  <a:cubicBezTo>
                    <a:pt x="8412327" y="948238"/>
                    <a:pt x="8341122" y="949523"/>
                    <a:pt x="8278324" y="963769"/>
                  </a:cubicBezTo>
                  <a:cubicBezTo>
                    <a:pt x="8262086" y="967408"/>
                    <a:pt x="8245335" y="969987"/>
                    <a:pt x="8229128" y="973810"/>
                  </a:cubicBezTo>
                  <a:cubicBezTo>
                    <a:pt x="8199180" y="980915"/>
                    <a:pt x="8169646" y="988338"/>
                    <a:pt x="8139751" y="995815"/>
                  </a:cubicBezTo>
                  <a:cubicBezTo>
                    <a:pt x="8134478" y="997132"/>
                    <a:pt x="8128438" y="998185"/>
                    <a:pt x="8123571" y="999822"/>
                  </a:cubicBezTo>
                  <a:cubicBezTo>
                    <a:pt x="8078628" y="1014164"/>
                    <a:pt x="8034565" y="1029514"/>
                    <a:pt x="7988699" y="1042479"/>
                  </a:cubicBezTo>
                  <a:cubicBezTo>
                    <a:pt x="7966302" y="1048884"/>
                    <a:pt x="7941011" y="1052871"/>
                    <a:pt x="7917214" y="1054565"/>
                  </a:cubicBezTo>
                  <a:cubicBezTo>
                    <a:pt x="7847636" y="1059584"/>
                    <a:pt x="7779165" y="1067276"/>
                    <a:pt x="7710915" y="1084190"/>
                  </a:cubicBezTo>
                  <a:cubicBezTo>
                    <a:pt x="7683826" y="1090885"/>
                    <a:pt x="7652466" y="1090640"/>
                    <a:pt x="7622959" y="1093150"/>
                  </a:cubicBezTo>
                  <a:cubicBezTo>
                    <a:pt x="7552361" y="1098691"/>
                    <a:pt x="7481710" y="1103861"/>
                    <a:pt x="7410782" y="1109640"/>
                  </a:cubicBezTo>
                  <a:cubicBezTo>
                    <a:pt x="7366505" y="1113312"/>
                    <a:pt x="7322030" y="1118147"/>
                    <a:pt x="7277754" y="1121822"/>
                  </a:cubicBezTo>
                  <a:cubicBezTo>
                    <a:pt x="7226619" y="1125906"/>
                    <a:pt x="7175601" y="1128277"/>
                    <a:pt x="7124540" y="1132918"/>
                  </a:cubicBezTo>
                  <a:cubicBezTo>
                    <a:pt x="7066293" y="1138207"/>
                    <a:pt x="7008028" y="1145955"/>
                    <a:pt x="6949752" y="1151058"/>
                  </a:cubicBezTo>
                  <a:cubicBezTo>
                    <a:pt x="6843217" y="1160027"/>
                    <a:pt x="6736882" y="1167834"/>
                    <a:pt x="6630249" y="1176063"/>
                  </a:cubicBezTo>
                  <a:cubicBezTo>
                    <a:pt x="6526849" y="1184018"/>
                    <a:pt x="6423556" y="1192713"/>
                    <a:pt x="6320634" y="1198901"/>
                  </a:cubicBezTo>
                  <a:cubicBezTo>
                    <a:pt x="6277297" y="1201496"/>
                    <a:pt x="6235232" y="1197679"/>
                    <a:pt x="6192343" y="1198323"/>
                  </a:cubicBezTo>
                  <a:cubicBezTo>
                    <a:pt x="6117131" y="1199612"/>
                    <a:pt x="6041418" y="1202485"/>
                    <a:pt x="5966562" y="1203723"/>
                  </a:cubicBezTo>
                  <a:cubicBezTo>
                    <a:pt x="5933144" y="1204338"/>
                    <a:pt x="5900754" y="1201974"/>
                    <a:pt x="5867227" y="1201847"/>
                  </a:cubicBezTo>
                  <a:cubicBezTo>
                    <a:pt x="5788180" y="1201796"/>
                    <a:pt x="5708354" y="1203933"/>
                    <a:pt x="5630172" y="1202248"/>
                  </a:cubicBezTo>
                  <a:cubicBezTo>
                    <a:pt x="5535908" y="1200213"/>
                    <a:pt x="5442984" y="1194779"/>
                    <a:pt x="5348949" y="1191768"/>
                  </a:cubicBezTo>
                  <a:cubicBezTo>
                    <a:pt x="5313810" y="1190551"/>
                    <a:pt x="5277251" y="1192179"/>
                    <a:pt x="5241228" y="1192408"/>
                  </a:cubicBezTo>
                  <a:cubicBezTo>
                    <a:pt x="5151316" y="1192775"/>
                    <a:pt x="5061657" y="1192349"/>
                    <a:pt x="4971133" y="1193559"/>
                  </a:cubicBezTo>
                  <a:cubicBezTo>
                    <a:pt x="4937685" y="1193988"/>
                    <a:pt x="4903114" y="1199299"/>
                    <a:pt x="4869416" y="1200519"/>
                  </a:cubicBezTo>
                  <a:cubicBezTo>
                    <a:pt x="4830283" y="1201947"/>
                    <a:pt x="4791348" y="1202215"/>
                    <a:pt x="4753274" y="1200850"/>
                  </a:cubicBezTo>
                  <a:cubicBezTo>
                    <a:pt x="4705682" y="1199144"/>
                    <a:pt x="4659172" y="1194829"/>
                    <a:pt x="4611883" y="1192701"/>
                  </a:cubicBezTo>
                  <a:cubicBezTo>
                    <a:pt x="4533819" y="1189298"/>
                    <a:pt x="4455420" y="1186135"/>
                    <a:pt x="4376825" y="1184131"/>
                  </a:cubicBezTo>
                  <a:cubicBezTo>
                    <a:pt x="4347226" y="1183446"/>
                    <a:pt x="4315374" y="1187423"/>
                    <a:pt x="4285471" y="1187158"/>
                  </a:cubicBezTo>
                  <a:cubicBezTo>
                    <a:pt x="4145774" y="1185753"/>
                    <a:pt x="4006046" y="1184162"/>
                    <a:pt x="3866543" y="1181596"/>
                  </a:cubicBezTo>
                  <a:cubicBezTo>
                    <a:pt x="3794230" y="1180207"/>
                    <a:pt x="3723633" y="1175551"/>
                    <a:pt x="3651342" y="1174348"/>
                  </a:cubicBezTo>
                  <a:cubicBezTo>
                    <a:pt x="3607885" y="1173562"/>
                    <a:pt x="3561907" y="1178044"/>
                    <a:pt x="3518453" y="1177258"/>
                  </a:cubicBezTo>
                  <a:cubicBezTo>
                    <a:pt x="3478287" y="1176568"/>
                    <a:pt x="3440399" y="1171400"/>
                    <a:pt x="3400818" y="1169685"/>
                  </a:cubicBezTo>
                  <a:cubicBezTo>
                    <a:pt x="3279824" y="1164099"/>
                    <a:pt x="3157310" y="1160621"/>
                    <a:pt x="3037154" y="1153217"/>
                  </a:cubicBezTo>
                  <a:cubicBezTo>
                    <a:pt x="2978373" y="1149708"/>
                    <a:pt x="2922429" y="1140508"/>
                    <a:pt x="2866260" y="1132283"/>
                  </a:cubicBezTo>
                  <a:cubicBezTo>
                    <a:pt x="2771049" y="1118489"/>
                    <a:pt x="2677107" y="1103380"/>
                    <a:pt x="2582173" y="1088979"/>
                  </a:cubicBezTo>
                  <a:cubicBezTo>
                    <a:pt x="2511090" y="1078352"/>
                    <a:pt x="2447356" y="1063086"/>
                    <a:pt x="2395406" y="1035945"/>
                  </a:cubicBezTo>
                  <a:cubicBezTo>
                    <a:pt x="2371411" y="1023508"/>
                    <a:pt x="2331675" y="1015582"/>
                    <a:pt x="2294751" y="1014618"/>
                  </a:cubicBezTo>
                  <a:cubicBezTo>
                    <a:pt x="2228580" y="1012920"/>
                    <a:pt x="2177384" y="998698"/>
                    <a:pt x="2122944" y="984751"/>
                  </a:cubicBezTo>
                  <a:cubicBezTo>
                    <a:pt x="2054121" y="967003"/>
                    <a:pt x="1981585" y="951294"/>
                    <a:pt x="1905504" y="941380"/>
                  </a:cubicBezTo>
                  <a:cubicBezTo>
                    <a:pt x="1830544" y="931682"/>
                    <a:pt x="1747929" y="932141"/>
                    <a:pt x="1671045" y="924228"/>
                  </a:cubicBezTo>
                  <a:cubicBezTo>
                    <a:pt x="1625936" y="919523"/>
                    <a:pt x="1585613" y="907528"/>
                    <a:pt x="1543856" y="898190"/>
                  </a:cubicBezTo>
                  <a:cubicBezTo>
                    <a:pt x="1502093" y="888855"/>
                    <a:pt x="1460606" y="878913"/>
                    <a:pt x="1419784" y="868500"/>
                  </a:cubicBezTo>
                  <a:cubicBezTo>
                    <a:pt x="1397486" y="862806"/>
                    <a:pt x="1378078" y="854435"/>
                    <a:pt x="1355116" y="849214"/>
                  </a:cubicBezTo>
                  <a:cubicBezTo>
                    <a:pt x="1311848" y="839527"/>
                    <a:pt x="1265353" y="832754"/>
                    <a:pt x="1223713" y="821702"/>
                  </a:cubicBezTo>
                  <a:cubicBezTo>
                    <a:pt x="1183577" y="811001"/>
                    <a:pt x="1138864" y="809072"/>
                    <a:pt x="1094193" y="804872"/>
                  </a:cubicBezTo>
                  <a:cubicBezTo>
                    <a:pt x="1060244" y="801784"/>
                    <a:pt x="1034230" y="787936"/>
                    <a:pt x="1001115" y="783030"/>
                  </a:cubicBezTo>
                  <a:cubicBezTo>
                    <a:pt x="953853" y="775990"/>
                    <a:pt x="916853" y="764276"/>
                    <a:pt x="879548" y="747884"/>
                  </a:cubicBezTo>
                  <a:cubicBezTo>
                    <a:pt x="837586" y="729513"/>
                    <a:pt x="770061" y="725929"/>
                    <a:pt x="711163" y="719039"/>
                  </a:cubicBezTo>
                  <a:cubicBezTo>
                    <a:pt x="661152" y="713146"/>
                    <a:pt x="604343" y="715774"/>
                    <a:pt x="557941" y="707101"/>
                  </a:cubicBezTo>
                  <a:cubicBezTo>
                    <a:pt x="525381" y="700984"/>
                    <a:pt x="499355" y="684493"/>
                    <a:pt x="480347" y="668702"/>
                  </a:cubicBezTo>
                  <a:cubicBezTo>
                    <a:pt x="437718" y="632865"/>
                    <a:pt x="370204" y="616630"/>
                    <a:pt x="296224" y="603583"/>
                  </a:cubicBezTo>
                  <a:cubicBezTo>
                    <a:pt x="220741" y="590184"/>
                    <a:pt x="148480" y="573869"/>
                    <a:pt x="72689" y="560892"/>
                  </a:cubicBezTo>
                  <a:lnTo>
                    <a:pt x="0" y="543486"/>
                  </a:lnTo>
                  <a:lnTo>
                    <a:pt x="0" y="384357"/>
                  </a:lnTo>
                  <a:lnTo>
                    <a:pt x="51784" y="393937"/>
                  </a:lnTo>
                  <a:cubicBezTo>
                    <a:pt x="104770" y="397707"/>
                    <a:pt x="153378" y="409086"/>
                    <a:pt x="205561" y="414859"/>
                  </a:cubicBezTo>
                  <a:cubicBezTo>
                    <a:pt x="254062" y="420400"/>
                    <a:pt x="305001" y="422574"/>
                    <a:pt x="354391" y="426667"/>
                  </a:cubicBezTo>
                  <a:cubicBezTo>
                    <a:pt x="386450" y="429269"/>
                    <a:pt x="420771" y="429847"/>
                    <a:pt x="448281" y="436308"/>
                  </a:cubicBezTo>
                  <a:cubicBezTo>
                    <a:pt x="499904" y="448391"/>
                    <a:pt x="551004" y="446576"/>
                    <a:pt x="611518" y="434166"/>
                  </a:cubicBezTo>
                  <a:cubicBezTo>
                    <a:pt x="654695" y="425361"/>
                    <a:pt x="702395" y="422710"/>
                    <a:pt x="746076" y="422520"/>
                  </a:cubicBezTo>
                  <a:cubicBezTo>
                    <a:pt x="798481" y="422218"/>
                    <a:pt x="848400" y="419817"/>
                    <a:pt x="902724" y="409989"/>
                  </a:cubicBezTo>
                  <a:cubicBezTo>
                    <a:pt x="977291" y="396518"/>
                    <a:pt x="1048428" y="397321"/>
                    <a:pt x="1113854" y="414230"/>
                  </a:cubicBezTo>
                  <a:cubicBezTo>
                    <a:pt x="1184155" y="432145"/>
                    <a:pt x="1258677" y="446437"/>
                    <a:pt x="1333449" y="459938"/>
                  </a:cubicBezTo>
                  <a:cubicBezTo>
                    <a:pt x="1354772" y="463883"/>
                    <a:pt x="1385284" y="463304"/>
                    <a:pt x="1408608" y="458278"/>
                  </a:cubicBezTo>
                  <a:cubicBezTo>
                    <a:pt x="1483492" y="441930"/>
                    <a:pt x="1561495" y="427025"/>
                    <a:pt x="1630191" y="403061"/>
                  </a:cubicBezTo>
                  <a:cubicBezTo>
                    <a:pt x="1735315" y="366348"/>
                    <a:pt x="1840887" y="337881"/>
                    <a:pt x="1956289" y="332366"/>
                  </a:cubicBezTo>
                  <a:cubicBezTo>
                    <a:pt x="1986669" y="330865"/>
                    <a:pt x="2019100" y="336056"/>
                    <a:pt x="2042814" y="344002"/>
                  </a:cubicBezTo>
                  <a:cubicBezTo>
                    <a:pt x="2085261" y="358150"/>
                    <a:pt x="2126350" y="370413"/>
                    <a:pt x="2183420" y="369635"/>
                  </a:cubicBezTo>
                  <a:cubicBezTo>
                    <a:pt x="2235035" y="368879"/>
                    <a:pt x="2279659" y="405942"/>
                    <a:pt x="2269566" y="439859"/>
                  </a:cubicBezTo>
                  <a:cubicBezTo>
                    <a:pt x="2258267" y="478101"/>
                    <a:pt x="2277762" y="504964"/>
                    <a:pt x="2331129" y="524163"/>
                  </a:cubicBezTo>
                  <a:cubicBezTo>
                    <a:pt x="2352980" y="531807"/>
                    <a:pt x="2364861" y="546162"/>
                    <a:pt x="2385112" y="555357"/>
                  </a:cubicBezTo>
                  <a:cubicBezTo>
                    <a:pt x="2401860" y="562976"/>
                    <a:pt x="2421927" y="570875"/>
                    <a:pt x="2444033" y="572629"/>
                  </a:cubicBezTo>
                  <a:cubicBezTo>
                    <a:pt x="2483469" y="575878"/>
                    <a:pt x="2509763" y="584022"/>
                    <a:pt x="2525979" y="603233"/>
                  </a:cubicBezTo>
                  <a:cubicBezTo>
                    <a:pt x="2549282" y="631254"/>
                    <a:pt x="2578520" y="657481"/>
                    <a:pt x="2603911" y="684825"/>
                  </a:cubicBezTo>
                  <a:cubicBezTo>
                    <a:pt x="2618910" y="700624"/>
                    <a:pt x="2643515" y="707120"/>
                    <a:pt x="2678828" y="706990"/>
                  </a:cubicBezTo>
                  <a:cubicBezTo>
                    <a:pt x="2699243" y="707100"/>
                    <a:pt x="2725615" y="705603"/>
                    <a:pt x="2738094" y="711376"/>
                  </a:cubicBezTo>
                  <a:cubicBezTo>
                    <a:pt x="2805960" y="742855"/>
                    <a:pt x="2895980" y="733032"/>
                    <a:pt x="2983806" y="728243"/>
                  </a:cubicBezTo>
                  <a:cubicBezTo>
                    <a:pt x="2993929" y="727744"/>
                    <a:pt x="3004007" y="726871"/>
                    <a:pt x="3013997" y="725446"/>
                  </a:cubicBezTo>
                  <a:cubicBezTo>
                    <a:pt x="3136002" y="707474"/>
                    <a:pt x="3250133" y="713470"/>
                    <a:pt x="3364419" y="720577"/>
                  </a:cubicBezTo>
                  <a:cubicBezTo>
                    <a:pt x="3394563" y="722507"/>
                    <a:pt x="3428050" y="719807"/>
                    <a:pt x="3460521" y="717628"/>
                  </a:cubicBezTo>
                  <a:cubicBezTo>
                    <a:pt x="3545330" y="712137"/>
                    <a:pt x="3633314" y="698262"/>
                    <a:pt x="3710982" y="714182"/>
                  </a:cubicBezTo>
                  <a:cubicBezTo>
                    <a:pt x="3772122" y="726607"/>
                    <a:pt x="3825029" y="745116"/>
                    <a:pt x="3850961" y="778802"/>
                  </a:cubicBezTo>
                  <a:cubicBezTo>
                    <a:pt x="3868395" y="801427"/>
                    <a:pt x="3898481" y="813185"/>
                    <a:pt x="3946286" y="816372"/>
                  </a:cubicBezTo>
                  <a:cubicBezTo>
                    <a:pt x="3987480" y="819179"/>
                    <a:pt x="4025130" y="827781"/>
                    <a:pt x="4065132" y="832459"/>
                  </a:cubicBezTo>
                  <a:cubicBezTo>
                    <a:pt x="4086246" y="834922"/>
                    <a:pt x="4110400" y="838274"/>
                    <a:pt x="4132173" y="835167"/>
                  </a:cubicBezTo>
                  <a:cubicBezTo>
                    <a:pt x="4190358" y="826865"/>
                    <a:pt x="4249453" y="817300"/>
                    <a:pt x="4305858" y="804156"/>
                  </a:cubicBezTo>
                  <a:cubicBezTo>
                    <a:pt x="4334041" y="797490"/>
                    <a:pt x="4360739" y="782919"/>
                    <a:pt x="4382131" y="769481"/>
                  </a:cubicBezTo>
                  <a:cubicBezTo>
                    <a:pt x="4404161" y="755388"/>
                    <a:pt x="4425552" y="747047"/>
                    <a:pt x="4453289" y="752531"/>
                  </a:cubicBezTo>
                  <a:cubicBezTo>
                    <a:pt x="4522267" y="766292"/>
                    <a:pt x="4590589" y="780524"/>
                    <a:pt x="4657971" y="795835"/>
                  </a:cubicBezTo>
                  <a:cubicBezTo>
                    <a:pt x="4669645" y="798513"/>
                    <a:pt x="4675987" y="807238"/>
                    <a:pt x="4682399" y="813876"/>
                  </a:cubicBezTo>
                  <a:cubicBezTo>
                    <a:pt x="4712325" y="844914"/>
                    <a:pt x="4739115" y="876968"/>
                    <a:pt x="4771814" y="907046"/>
                  </a:cubicBezTo>
                  <a:cubicBezTo>
                    <a:pt x="4783117" y="917329"/>
                    <a:pt x="4807945" y="922850"/>
                    <a:pt x="4827520" y="929876"/>
                  </a:cubicBezTo>
                  <a:cubicBezTo>
                    <a:pt x="4833681" y="932206"/>
                    <a:pt x="4845543" y="931081"/>
                    <a:pt x="4849942" y="933851"/>
                  </a:cubicBezTo>
                  <a:cubicBezTo>
                    <a:pt x="4888949" y="959631"/>
                    <a:pt x="4951287" y="954890"/>
                    <a:pt x="5009626" y="957896"/>
                  </a:cubicBezTo>
                  <a:cubicBezTo>
                    <a:pt x="5059523" y="960407"/>
                    <a:pt x="5111928" y="960104"/>
                    <a:pt x="5158711" y="963814"/>
                  </a:cubicBezTo>
                  <a:cubicBezTo>
                    <a:pt x="5231307" y="969696"/>
                    <a:pt x="5298173" y="973751"/>
                    <a:pt x="5376427" y="963151"/>
                  </a:cubicBezTo>
                  <a:cubicBezTo>
                    <a:pt x="5408579" y="958754"/>
                    <a:pt x="5448461" y="970245"/>
                    <a:pt x="5475787" y="980508"/>
                  </a:cubicBezTo>
                  <a:cubicBezTo>
                    <a:pt x="5528518" y="1000363"/>
                    <a:pt x="5584839" y="1001958"/>
                    <a:pt x="5653401" y="987268"/>
                  </a:cubicBezTo>
                  <a:cubicBezTo>
                    <a:pt x="5676008" y="982341"/>
                    <a:pt x="5702558" y="984595"/>
                    <a:pt x="5726340" y="985357"/>
                  </a:cubicBezTo>
                  <a:cubicBezTo>
                    <a:pt x="5748643" y="985952"/>
                    <a:pt x="5770110" y="988364"/>
                    <a:pt x="5790563" y="991300"/>
                  </a:cubicBezTo>
                  <a:cubicBezTo>
                    <a:pt x="5815128" y="994969"/>
                    <a:pt x="5845522" y="996110"/>
                    <a:pt x="5860260" y="1004958"/>
                  </a:cubicBezTo>
                  <a:cubicBezTo>
                    <a:pt x="5906803" y="1032493"/>
                    <a:pt x="5977069" y="1037385"/>
                    <a:pt x="6042101" y="1036226"/>
                  </a:cubicBezTo>
                  <a:cubicBezTo>
                    <a:pt x="6128232" y="1034888"/>
                    <a:pt x="6222269" y="1027704"/>
                    <a:pt x="6301998" y="989138"/>
                  </a:cubicBezTo>
                  <a:cubicBezTo>
                    <a:pt x="6349672" y="965909"/>
                    <a:pt x="6396952" y="955198"/>
                    <a:pt x="6452025" y="968489"/>
                  </a:cubicBezTo>
                  <a:cubicBezTo>
                    <a:pt x="6489401" y="977695"/>
                    <a:pt x="6558002" y="960731"/>
                    <a:pt x="6589205" y="939474"/>
                  </a:cubicBezTo>
                  <a:cubicBezTo>
                    <a:pt x="6600499" y="931821"/>
                    <a:pt x="6612148" y="924116"/>
                    <a:pt x="6631069" y="911222"/>
                  </a:cubicBezTo>
                  <a:cubicBezTo>
                    <a:pt x="6674305" y="951313"/>
                    <a:pt x="6752346" y="944332"/>
                    <a:pt x="6828274" y="942941"/>
                  </a:cubicBezTo>
                  <a:cubicBezTo>
                    <a:pt x="6874780" y="942157"/>
                    <a:pt x="6889173" y="963896"/>
                    <a:pt x="6900803" y="984140"/>
                  </a:cubicBezTo>
                  <a:cubicBezTo>
                    <a:pt x="6921316" y="1020676"/>
                    <a:pt x="6959796" y="1032557"/>
                    <a:pt x="7034668" y="1018665"/>
                  </a:cubicBezTo>
                  <a:cubicBezTo>
                    <a:pt x="7117337" y="1003282"/>
                    <a:pt x="7199637" y="985309"/>
                    <a:pt x="7281067" y="966327"/>
                  </a:cubicBezTo>
                  <a:cubicBezTo>
                    <a:pt x="7332521" y="954266"/>
                    <a:pt x="7378029" y="936255"/>
                    <a:pt x="7412780" y="909206"/>
                  </a:cubicBezTo>
                  <a:cubicBezTo>
                    <a:pt x="7446535" y="882864"/>
                    <a:pt x="7455445" y="884046"/>
                    <a:pt x="7500327" y="894826"/>
                  </a:cubicBezTo>
                  <a:cubicBezTo>
                    <a:pt x="7552743" y="907363"/>
                    <a:pt x="7606735" y="918164"/>
                    <a:pt x="7662324" y="927415"/>
                  </a:cubicBezTo>
                  <a:cubicBezTo>
                    <a:pt x="7679867" y="930387"/>
                    <a:pt x="7704114" y="926740"/>
                    <a:pt x="7725334" y="924844"/>
                  </a:cubicBezTo>
                  <a:cubicBezTo>
                    <a:pt x="7761320" y="921787"/>
                    <a:pt x="7798617" y="920242"/>
                    <a:pt x="7833279" y="913031"/>
                  </a:cubicBezTo>
                  <a:cubicBezTo>
                    <a:pt x="7866516" y="906023"/>
                    <a:pt x="7898634" y="893700"/>
                    <a:pt x="7928605" y="881683"/>
                  </a:cubicBezTo>
                  <a:cubicBezTo>
                    <a:pt x="8012311" y="848025"/>
                    <a:pt x="8088138" y="810205"/>
                    <a:pt x="8146597" y="762968"/>
                  </a:cubicBezTo>
                  <a:cubicBezTo>
                    <a:pt x="8154091" y="756800"/>
                    <a:pt x="8170249" y="752606"/>
                    <a:pt x="8183577" y="749005"/>
                  </a:cubicBezTo>
                  <a:cubicBezTo>
                    <a:pt x="8205312" y="743071"/>
                    <a:pt x="8227788" y="737222"/>
                    <a:pt x="8250224" y="733642"/>
                  </a:cubicBezTo>
                  <a:cubicBezTo>
                    <a:pt x="8359189" y="716209"/>
                    <a:pt x="8441164" y="678078"/>
                    <a:pt x="8505929" y="626542"/>
                  </a:cubicBezTo>
                  <a:cubicBezTo>
                    <a:pt x="8524585" y="611796"/>
                    <a:pt x="8540107" y="608259"/>
                    <a:pt x="8564194" y="618796"/>
                  </a:cubicBezTo>
                  <a:cubicBezTo>
                    <a:pt x="8592162" y="631043"/>
                    <a:pt x="8628032" y="619507"/>
                    <a:pt x="8660705" y="611069"/>
                  </a:cubicBezTo>
                  <a:cubicBezTo>
                    <a:pt x="8694442" y="602479"/>
                    <a:pt x="8728514" y="593651"/>
                    <a:pt x="8762255" y="585060"/>
                  </a:cubicBezTo>
                  <a:cubicBezTo>
                    <a:pt x="8787227" y="578855"/>
                    <a:pt x="8811899" y="573069"/>
                    <a:pt x="8836439" y="566358"/>
                  </a:cubicBezTo>
                  <a:cubicBezTo>
                    <a:pt x="8912856" y="545447"/>
                    <a:pt x="8983243" y="538425"/>
                    <a:pt x="9050728" y="559575"/>
                  </a:cubicBezTo>
                  <a:cubicBezTo>
                    <a:pt x="9102219" y="575830"/>
                    <a:pt x="9164950" y="573868"/>
                    <a:pt x="9229627" y="557464"/>
                  </a:cubicBezTo>
                  <a:cubicBezTo>
                    <a:pt x="9237706" y="555368"/>
                    <a:pt x="9247529" y="550190"/>
                    <a:pt x="9253451" y="550855"/>
                  </a:cubicBezTo>
                  <a:cubicBezTo>
                    <a:pt x="9342568" y="560232"/>
                    <a:pt x="9405310" y="512383"/>
                    <a:pt x="9484214" y="498671"/>
                  </a:cubicBezTo>
                  <a:cubicBezTo>
                    <a:pt x="9519035" y="492570"/>
                    <a:pt x="9552778" y="473783"/>
                    <a:pt x="9582633" y="458384"/>
                  </a:cubicBezTo>
                  <a:cubicBezTo>
                    <a:pt x="9623689" y="437231"/>
                    <a:pt x="9660183" y="417297"/>
                    <a:pt x="9719670" y="415607"/>
                  </a:cubicBezTo>
                  <a:cubicBezTo>
                    <a:pt x="9779189" y="414101"/>
                    <a:pt x="9830940" y="393878"/>
                    <a:pt x="9871784" y="366147"/>
                  </a:cubicBezTo>
                  <a:cubicBezTo>
                    <a:pt x="9903014" y="345075"/>
                    <a:pt x="9939570" y="338349"/>
                    <a:pt x="9984494" y="336660"/>
                  </a:cubicBezTo>
                  <a:cubicBezTo>
                    <a:pt x="10040642" y="334503"/>
                    <a:pt x="10098165" y="326674"/>
                    <a:pt x="10154708" y="322193"/>
                  </a:cubicBezTo>
                  <a:cubicBezTo>
                    <a:pt x="10166953" y="321201"/>
                    <a:pt x="10182669" y="321603"/>
                    <a:pt x="10190446" y="325025"/>
                  </a:cubicBezTo>
                  <a:cubicBezTo>
                    <a:pt x="10285769" y="367692"/>
                    <a:pt x="10408999" y="350677"/>
                    <a:pt x="10530736" y="335953"/>
                  </a:cubicBezTo>
                  <a:cubicBezTo>
                    <a:pt x="10604506" y="327127"/>
                    <a:pt x="10678397" y="316584"/>
                    <a:pt x="10752157" y="305117"/>
                  </a:cubicBezTo>
                  <a:cubicBezTo>
                    <a:pt x="10777120" y="301365"/>
                    <a:pt x="10803110" y="294636"/>
                    <a:pt x="10824452" y="285927"/>
                  </a:cubicBezTo>
                  <a:cubicBezTo>
                    <a:pt x="10868837" y="267698"/>
                    <a:pt x="10909147" y="246465"/>
                    <a:pt x="10953152" y="228102"/>
                  </a:cubicBezTo>
                  <a:cubicBezTo>
                    <a:pt x="10969622" y="221030"/>
                    <a:pt x="10991730" y="217688"/>
                    <a:pt x="11011614" y="214096"/>
                  </a:cubicBezTo>
                  <a:cubicBezTo>
                    <a:pt x="11046743" y="207573"/>
                    <a:pt x="11086641" y="206412"/>
                    <a:pt x="11116031" y="195421"/>
                  </a:cubicBezTo>
                  <a:cubicBezTo>
                    <a:pt x="11192467" y="166956"/>
                    <a:pt x="11266913" y="160299"/>
                    <a:pt x="11344303" y="166629"/>
                  </a:cubicBezTo>
                  <a:cubicBezTo>
                    <a:pt x="11452657" y="175527"/>
                    <a:pt x="11551626" y="159519"/>
                    <a:pt x="11639050" y="108526"/>
                  </a:cubicBezTo>
                  <a:cubicBezTo>
                    <a:pt x="11678385" y="85543"/>
                    <a:pt x="11720243" y="87879"/>
                    <a:pt x="11757532" y="96530"/>
                  </a:cubicBezTo>
                  <a:cubicBezTo>
                    <a:pt x="11800499" y="106640"/>
                    <a:pt x="11840704" y="105056"/>
                    <a:pt x="11885799" y="86728"/>
                  </a:cubicBezTo>
                  <a:cubicBezTo>
                    <a:pt x="11895784" y="82659"/>
                    <a:pt x="11910604" y="81867"/>
                    <a:pt x="11922874" y="81060"/>
                  </a:cubicBezTo>
                  <a:cubicBezTo>
                    <a:pt x="11992783" y="75806"/>
                    <a:pt x="12063500" y="73647"/>
                    <a:pt x="12115331" y="33587"/>
                  </a:cubicBezTo>
                  <a:cubicBezTo>
                    <a:pt x="12125500" y="25715"/>
                    <a:pt x="12143693" y="20477"/>
                    <a:pt x="12158080" y="14081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What is social anxiety and how can you spot the signs? - LCC">
            <a:extLst>
              <a:ext uri="{FF2B5EF4-FFF2-40B4-BE49-F238E27FC236}">
                <a16:creationId xmlns:a16="http://schemas.microsoft.com/office/drawing/2014/main" id="{B066998F-C1A3-DFC0-AB3F-753A98B29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759" l="10000" r="90000">
                        <a14:foregroundMark x1="57963" y1="92500" x2="57963" y2="92500"/>
                        <a14:foregroundMark x1="35926" y1="96759" x2="35926" y2="96759"/>
                        <a14:foregroundMark x1="21481" y1="52593" x2="21481" y2="52593"/>
                        <a14:foregroundMark x1="18704" y1="44815" x2="18704" y2="44815"/>
                        <a14:foregroundMark x1="26759" y1="21019" x2="26759" y2="21019"/>
                        <a14:foregroundMark x1="11389" y1="38519" x2="11389" y2="38519"/>
                        <a14:foregroundMark x1="18704" y1="29444" x2="18704" y2="29444"/>
                        <a14:foregroundMark x1="13426" y1="36759" x2="13426" y2="36759"/>
                        <a14:foregroundMark x1="33796" y1="44537" x2="33796" y2="44537"/>
                        <a14:foregroundMark x1="47130" y1="57130" x2="47130" y2="57130"/>
                        <a14:foregroundMark x1="56204" y1="55000" x2="56204" y2="55000"/>
                        <a14:foregroundMark x1="48519" y1="54630" x2="48519" y2="54630"/>
                        <a14:foregroundMark x1="64259" y1="36481" x2="64259" y2="36481"/>
                        <a14:foregroundMark x1="55185" y1="39259" x2="55185" y2="39259"/>
                        <a14:foregroundMark x1="45741" y1="18889" x2="45741" y2="18889"/>
                        <a14:foregroundMark x1="43611" y1="25556" x2="43611" y2="25556"/>
                        <a14:foregroundMark x1="38333" y1="17500" x2="38333" y2="17500"/>
                        <a14:foregroundMark x1="57593" y1="14352" x2="57593" y2="14352"/>
                        <a14:foregroundMark x1="47778" y1="17870" x2="47778" y2="17870"/>
                        <a14:foregroundMark x1="63611" y1="16852" x2="63611" y2="16852"/>
                        <a14:foregroundMark x1="63889" y1="20648" x2="63889" y2="20648"/>
                        <a14:foregroundMark x1="63241" y1="14722" x2="63241" y2="14722"/>
                        <a14:foregroundMark x1="72315" y1="22407" x2="72315" y2="22407"/>
                        <a14:foregroundMark x1="67407" y1="28426" x2="67407" y2="28426"/>
                        <a14:foregroundMark x1="69167" y1="28426" x2="69167" y2="28426"/>
                        <a14:foregroundMark x1="75185" y1="28426" x2="75185" y2="28426"/>
                        <a14:foregroundMark x1="80093" y1="26944" x2="80093" y2="26944"/>
                        <a14:foregroundMark x1="76852" y1="26296" x2="76852" y2="26296"/>
                        <a14:foregroundMark x1="79352" y1="27685" x2="79352" y2="27685"/>
                        <a14:foregroundMark x1="86389" y1="42407" x2="86389" y2="42407"/>
                        <a14:foregroundMark x1="86389" y1="42407" x2="88148" y2="40278"/>
                        <a14:foregroundMark x1="82500" y1="39907" x2="82500" y2="39907"/>
                        <a14:foregroundMark x1="82500" y1="39907" x2="82500" y2="39907"/>
                        <a14:foregroundMark x1="75463" y1="47315" x2="75463" y2="47315"/>
                        <a14:foregroundMark x1="75463" y1="47315" x2="74444" y2="47685"/>
                        <a14:foregroundMark x1="77593" y1="57500" x2="77593" y2="57500"/>
                        <a14:foregroundMark x1="77593" y1="57500" x2="76574" y2="58148"/>
                        <a14:foregroundMark x1="58981" y1="38519" x2="58981" y2="38519"/>
                        <a14:foregroundMark x1="58981" y1="38519" x2="58981" y2="38519"/>
                        <a14:foregroundMark x1="57963" y1="37870" x2="57963" y2="37870"/>
                        <a14:foregroundMark x1="57963" y1="37870" x2="57963" y2="37870"/>
                        <a14:foregroundMark x1="67037" y1="43796" x2="67037" y2="43796"/>
                        <a14:foregroundMark x1="69907" y1="42037" x2="69907" y2="42037"/>
                        <a14:foregroundMark x1="68519" y1="44815" x2="68519" y2="44815"/>
                        <a14:foregroundMark x1="68519" y1="44815" x2="69537" y2="43148"/>
                        <a14:foregroundMark x1="69167" y1="42407" x2="69167" y2="42407"/>
                        <a14:foregroundMark x1="31296" y1="28056" x2="31296" y2="2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57" y="2790072"/>
            <a:ext cx="3470083" cy="347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e chart with different colored triangles&#10;&#10;Description automatically generated">
            <a:extLst>
              <a:ext uri="{FF2B5EF4-FFF2-40B4-BE49-F238E27FC236}">
                <a16:creationId xmlns:a16="http://schemas.microsoft.com/office/drawing/2014/main" id="{95B3DBA7-B848-FE34-B24F-88893E212C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724" y="3203597"/>
            <a:ext cx="4316675" cy="291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65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E3C29-F851-87DE-6F0A-42BB87F0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2" y="1163594"/>
            <a:ext cx="6095998" cy="1624055"/>
          </a:xfrm>
        </p:spPr>
        <p:txBody>
          <a:bodyPr anchor="b">
            <a:normAutofit/>
          </a:bodyPr>
          <a:lstStyle/>
          <a:p>
            <a:r>
              <a:rPr lang="en-GB" dirty="0"/>
              <a:t>IN CONCLUSION:</a:t>
            </a:r>
          </a:p>
        </p:txBody>
      </p:sp>
      <p:pic>
        <p:nvPicPr>
          <p:cNvPr id="1026" name="Picture 2" descr="How to Write a Conclusion that Ties Your Assignment Together -  MakeMyAssignments Blog">
            <a:extLst>
              <a:ext uri="{FF2B5EF4-FFF2-40B4-BE49-F238E27FC236}">
                <a16:creationId xmlns:a16="http://schemas.microsoft.com/office/drawing/2014/main" id="{159A88D3-CA10-8CD5-E5A1-D19815A88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89964" l="9984" r="92754">
                        <a14:foregroundMark x1="18196" y1="47670" x2="18196" y2="47670"/>
                        <a14:foregroundMark x1="27053" y1="43011" x2="27053" y2="43011"/>
                        <a14:foregroundMark x1="16586" y1="44444" x2="16586" y2="44444"/>
                        <a14:foregroundMark x1="25604" y1="48029" x2="25604" y2="48029"/>
                        <a14:foregroundMark x1="27536" y1="45161" x2="27536" y2="45161"/>
                        <a14:foregroundMark x1="30596" y1="37276" x2="30596" y2="37276"/>
                        <a14:foregroundMark x1="30757" y1="37276" x2="30757" y2="37276"/>
                        <a14:foregroundMark x1="30757" y1="37276" x2="30757" y2="37276"/>
                        <a14:foregroundMark x1="30757" y1="37276" x2="30757" y2="37276"/>
                        <a14:foregroundMark x1="32850" y1="42294" x2="32850" y2="42294"/>
                        <a14:foregroundMark x1="32850" y1="42294" x2="32850" y2="42294"/>
                        <a14:foregroundMark x1="34944" y1="46237" x2="34944" y2="46237"/>
                        <a14:foregroundMark x1="30274" y1="45878" x2="30274" y2="45878"/>
                        <a14:foregroundMark x1="37520" y1="41577" x2="37520" y2="41577"/>
                        <a14:foregroundMark x1="44283" y1="43011" x2="44283" y2="43011"/>
                        <a14:foregroundMark x1="44283" y1="43011" x2="44283" y2="43011"/>
                        <a14:foregroundMark x1="44283" y1="42294" x2="44283" y2="42294"/>
                        <a14:foregroundMark x1="51369" y1="41219" x2="51369" y2="41219"/>
                        <a14:foregroundMark x1="51369" y1="41219" x2="51369" y2="41219"/>
                        <a14:foregroundMark x1="50564" y1="40860" x2="50564" y2="40860"/>
                        <a14:foregroundMark x1="54911" y1="45161" x2="54911" y2="45161"/>
                        <a14:foregroundMark x1="54911" y1="45161" x2="54911" y2="45161"/>
                        <a14:foregroundMark x1="47504" y1="48029" x2="47504" y2="48029"/>
                        <a14:foregroundMark x1="55233" y1="39785" x2="55233" y2="39785"/>
                        <a14:foregroundMark x1="60709" y1="37993" x2="60709" y2="37993"/>
                        <a14:foregroundMark x1="59420" y1="37276" x2="59420" y2="37276"/>
                        <a14:foregroundMark x1="61675" y1="43369" x2="61675" y2="43369"/>
                        <a14:foregroundMark x1="61675" y1="43369" x2="61675" y2="43369"/>
                        <a14:foregroundMark x1="65378" y1="44086" x2="65378" y2="44086"/>
                        <a14:foregroundMark x1="69726" y1="37993" x2="69726" y2="37993"/>
                        <a14:foregroundMark x1="72464" y1="42652" x2="72464" y2="42652"/>
                        <a14:foregroundMark x1="72464" y1="42652" x2="72464" y2="42652"/>
                        <a14:foregroundMark x1="71176" y1="42294" x2="71176" y2="42294"/>
                        <a14:foregroundMark x1="72142" y1="45878" x2="72142" y2="45878"/>
                        <a14:foregroundMark x1="75845" y1="40502" x2="75845" y2="40502"/>
                        <a14:foregroundMark x1="78100" y1="44086" x2="78100" y2="44086"/>
                        <a14:foregroundMark x1="78100" y1="44086" x2="78100" y2="44086"/>
                        <a14:foregroundMark x1="78100" y1="44086" x2="78100" y2="44086"/>
                        <a14:foregroundMark x1="78100" y1="44086" x2="78100" y2="44086"/>
                        <a14:foregroundMark x1="79388" y1="40860" x2="79388" y2="40860"/>
                        <a14:foregroundMark x1="79388" y1="40860" x2="79388" y2="40860"/>
                        <a14:foregroundMark x1="75684" y1="36201" x2="75684" y2="36201"/>
                        <a14:foregroundMark x1="75684" y1="36201" x2="75684" y2="36201"/>
                        <a14:foregroundMark x1="85185" y1="65591" x2="85185" y2="65591"/>
                        <a14:foregroundMark x1="52070" y1="74396" x2="50081" y2="74194"/>
                        <a14:foregroundMark x1="52290" y1="74418" x2="52142" y2="74403"/>
                        <a14:foregroundMark x1="92754" y1="46595" x2="92754" y2="46595"/>
                        <a14:foregroundMark x1="92754" y1="46595" x2="92754" y2="46595"/>
                        <a14:backgroundMark x1="91143" y1="75986" x2="54750" y2="81362"/>
                        <a14:backgroundMark x1="54750" y1="81362" x2="67794" y2="70968"/>
                        <a14:backgroundMark x1="67794" y1="70968" x2="78100" y2="72401"/>
                        <a14:backgroundMark x1="78100" y1="72401" x2="62802" y2="82437"/>
                        <a14:backgroundMark x1="62802" y1="82437" x2="57166" y2="82079"/>
                        <a14:backgroundMark x1="53140" y1="75627" x2="53140" y2="75627"/>
                        <a14:backgroundMark x1="53140" y1="75627" x2="52174" y2="73835"/>
                        <a14:backgroundMark x1="52657" y1="78136" x2="52335" y2="75627"/>
                        <a14:backgroundMark x1="50725" y1="75269" x2="50725" y2="75269"/>
                        <a14:backgroundMark x1="50725" y1="75269" x2="50725" y2="75269"/>
                        <a14:backgroundMark x1="50725" y1="75269" x2="50725" y2="75269"/>
                        <a14:backgroundMark x1="50725" y1="75269" x2="50725" y2="75269"/>
                        <a14:backgroundMark x1="50725" y1="75269" x2="50725" y2="75269"/>
                        <a14:backgroundMark x1="50725" y1="75269" x2="50725" y2="75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43844"/>
            <a:ext cx="4064000" cy="264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57C72-9654-EB80-6798-5F7FFB49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2" y="3047999"/>
            <a:ext cx="6095998" cy="3048001"/>
          </a:xfrm>
        </p:spPr>
        <p:txBody>
          <a:bodyPr>
            <a:normAutofit/>
          </a:bodyPr>
          <a:lstStyle/>
          <a:p>
            <a:r>
              <a:rPr lang="en-GB" sz="2200"/>
              <a:t>social anxiety is the Intense fear of interacting or talking with stranger or even talking in front of a large group of people. The most common age to have social anxiety is in the teenage year specifically 13-17. There are many consequences but many solutions.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C13599-D656-3604-A10D-C7692AE32E4A}"/>
              </a:ext>
            </a:extLst>
          </p:cNvPr>
          <p:cNvSpPr/>
          <p:nvPr/>
        </p:nvSpPr>
        <p:spPr>
          <a:xfrm>
            <a:off x="8372475" y="1866900"/>
            <a:ext cx="333375" cy="12382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C4843E-F114-D9C7-DE0A-F0E61939BCBF}"/>
              </a:ext>
            </a:extLst>
          </p:cNvPr>
          <p:cNvSpPr/>
          <p:nvPr/>
        </p:nvSpPr>
        <p:spPr>
          <a:xfrm>
            <a:off x="1981200" y="4257040"/>
            <a:ext cx="436880" cy="3556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00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ornVTI">
  <a:themeElements>
    <a:clrScheme name="AnalogousFromDarkSeedLeftStep">
      <a:dk1>
        <a:srgbClr val="000000"/>
      </a:dk1>
      <a:lt1>
        <a:srgbClr val="FFFFFF"/>
      </a:lt1>
      <a:dk2>
        <a:srgbClr val="1E2E35"/>
      </a:dk2>
      <a:lt2>
        <a:srgbClr val="E2E8E2"/>
      </a:lt2>
      <a:accent1>
        <a:srgbClr val="CC41CF"/>
      </a:accent1>
      <a:accent2>
        <a:srgbClr val="7E2FBD"/>
      </a:accent2>
      <a:accent3>
        <a:srgbClr val="5541CF"/>
      </a:accent3>
      <a:accent4>
        <a:srgbClr val="2F56BD"/>
      </a:accent4>
      <a:accent5>
        <a:srgbClr val="41A3CF"/>
      </a:accent5>
      <a:accent6>
        <a:srgbClr val="2CB4A5"/>
      </a:accent6>
      <a:hlink>
        <a:srgbClr val="3F82BF"/>
      </a:hlink>
      <a:folHlink>
        <a:srgbClr val="7F7F7F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337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 Pro</vt:lpstr>
      <vt:lpstr>Verdana Pro Cond SemiBold</vt:lpstr>
      <vt:lpstr>TornVTI</vt:lpstr>
      <vt:lpstr>Social Anxiety</vt:lpstr>
      <vt:lpstr>What is social anxiety?</vt:lpstr>
      <vt:lpstr>Percentage of people who know what social anxiety is</vt:lpstr>
      <vt:lpstr>Symptoms of social anxiety</vt:lpstr>
      <vt:lpstr>Causes of social anxiety</vt:lpstr>
      <vt:lpstr> Consequences of social anxiety</vt:lpstr>
      <vt:lpstr>What's the most common age to have social anxiety?</vt:lpstr>
      <vt:lpstr> how to deal with social anxiety?</vt:lpstr>
      <vt:lpstr>IN CONCLUSION: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Anxiety</dc:title>
  <dc:creator>Elena Sahawneh</dc:creator>
  <cp:lastModifiedBy>Elena Sahawneh</cp:lastModifiedBy>
  <cp:revision>7</cp:revision>
  <dcterms:created xsi:type="dcterms:W3CDTF">2023-11-02T07:43:10Z</dcterms:created>
  <dcterms:modified xsi:type="dcterms:W3CDTF">2023-11-07T07:47:53Z</dcterms:modified>
</cp:coreProperties>
</file>