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D4D9"/>
    <a:srgbClr val="AAE8E8"/>
    <a:srgbClr val="DBF7F9"/>
    <a:srgbClr val="CDECEF"/>
    <a:srgbClr val="ABD3F7"/>
    <a:srgbClr val="ABF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F05A-3BEF-4B3D-863D-1DC36456125F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D43F-889E-40A9-8835-953F124F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66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F05A-3BEF-4B3D-863D-1DC36456125F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D43F-889E-40A9-8835-953F124F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F05A-3BEF-4B3D-863D-1DC36456125F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D43F-889E-40A9-8835-953F124F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85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F05A-3BEF-4B3D-863D-1DC36456125F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D43F-889E-40A9-8835-953F124F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61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F05A-3BEF-4B3D-863D-1DC36456125F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D43F-889E-40A9-8835-953F124F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61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F05A-3BEF-4B3D-863D-1DC36456125F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D43F-889E-40A9-8835-953F124F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0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F05A-3BEF-4B3D-863D-1DC36456125F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D43F-889E-40A9-8835-953F124F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02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F05A-3BEF-4B3D-863D-1DC36456125F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D43F-889E-40A9-8835-953F124F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44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F05A-3BEF-4B3D-863D-1DC36456125F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D43F-889E-40A9-8835-953F124F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35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F05A-3BEF-4B3D-863D-1DC36456125F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D43F-889E-40A9-8835-953F124F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16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F05A-3BEF-4B3D-863D-1DC36456125F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5D43F-889E-40A9-8835-953F124F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24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CF05A-3BEF-4B3D-863D-1DC36456125F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5D43F-889E-40A9-8835-953F124F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1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Traditional Food in Jordan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8457" y="6247266"/>
            <a:ext cx="3253543" cy="917208"/>
          </a:xfrm>
          <a:blipFill dpi="0" rotWithShape="1">
            <a:blip r:embed="rId4">
              <a:alphaModFix amt="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en-US" sz="1600" b="1" dirty="0" smtClean="0"/>
              <a:t>By Natalie Nino, Jena </a:t>
            </a:r>
            <a:r>
              <a:rPr lang="en-US" sz="1600" b="1" dirty="0" err="1" smtClean="0"/>
              <a:t>Halteh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Fadi</a:t>
            </a:r>
            <a:r>
              <a:rPr lang="en-US" sz="1600" b="1" dirty="0" smtClean="0"/>
              <a:t> Abu-Mariam, </a:t>
            </a:r>
            <a:r>
              <a:rPr lang="en-US" sz="1600" b="1" dirty="0" err="1" smtClean="0"/>
              <a:t>Reena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Nahas</a:t>
            </a:r>
            <a:r>
              <a:rPr lang="en-US" sz="1600" b="1" dirty="0" smtClean="0"/>
              <a:t>, 6D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73729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Introduction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75" y="1690688"/>
            <a:ext cx="10515600" cy="4351338"/>
          </a:xfrm>
        </p:spPr>
        <p:txBody>
          <a:bodyPr/>
          <a:lstStyle/>
          <a:p>
            <a:r>
              <a:rPr lang="en-US" sz="3200" dirty="0" smtClean="0"/>
              <a:t>Are you looking for some epic food to try?</a:t>
            </a:r>
          </a:p>
          <a:p>
            <a:pPr marL="0" indent="0">
              <a:buNone/>
            </a:pPr>
            <a:r>
              <a:rPr lang="en-US" sz="3200" dirty="0" smtClean="0"/>
              <a:t>Well if you are, then we have just the thing.</a:t>
            </a:r>
          </a:p>
          <a:p>
            <a:pPr marL="0" indent="0">
              <a:buNone/>
            </a:pPr>
            <a:r>
              <a:rPr lang="en-US" sz="3200" dirty="0" smtClean="0"/>
              <a:t>Go to Jordan and explore the wonders of food  everywhere!!</a:t>
            </a:r>
          </a:p>
          <a:p>
            <a:pPr marL="0" indent="0">
              <a:buNone/>
            </a:pPr>
            <a:r>
              <a:rPr lang="en-US" sz="3200" dirty="0" smtClean="0"/>
              <a:t>In 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Karak</a:t>
            </a:r>
            <a:r>
              <a:rPr lang="en-US" sz="3200" b="1" dirty="0" smtClean="0"/>
              <a:t>, Amman </a:t>
            </a:r>
            <a:r>
              <a:rPr lang="en-US" sz="3200" dirty="0" smtClean="0"/>
              <a:t>and </a:t>
            </a:r>
            <a:r>
              <a:rPr lang="en-US" sz="3200" b="1" dirty="0" smtClean="0"/>
              <a:t>Irbid</a:t>
            </a:r>
            <a:r>
              <a:rPr lang="en-US" sz="3200" dirty="0" smtClean="0"/>
              <a:t> you can find some amazing and new dishes to try.</a:t>
            </a:r>
            <a:endParaRPr lang="en-US" sz="3200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776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Amman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Amman is the capital of Jordan, and it</a:t>
            </a:r>
            <a:r>
              <a:rPr lang="ar-JO" sz="3200" dirty="0" smtClean="0"/>
              <a:t>’</a:t>
            </a:r>
            <a:r>
              <a:rPr lang="en-US" sz="3200" dirty="0" smtClean="0"/>
              <a:t>s Famous for it</a:t>
            </a:r>
            <a:r>
              <a:rPr lang="ar-JO" sz="3200" dirty="0" smtClean="0"/>
              <a:t>’</a:t>
            </a:r>
            <a:r>
              <a:rPr lang="en-US" sz="3200" dirty="0" smtClean="0"/>
              <a:t>s:</a:t>
            </a:r>
          </a:p>
          <a:p>
            <a:r>
              <a:rPr lang="en-US" sz="3200" dirty="0" err="1" smtClean="0"/>
              <a:t>Warak</a:t>
            </a:r>
            <a:r>
              <a:rPr lang="en-US" sz="3200" dirty="0" smtClean="0"/>
              <a:t> </a:t>
            </a:r>
            <a:r>
              <a:rPr lang="en-US" sz="3200" dirty="0" err="1" smtClean="0"/>
              <a:t>Enab</a:t>
            </a:r>
            <a:endParaRPr lang="en-US" sz="3200" dirty="0" smtClean="0"/>
          </a:p>
          <a:p>
            <a:r>
              <a:rPr lang="en-US" sz="3200" dirty="0" err="1" smtClean="0"/>
              <a:t>Mlukieyeh</a:t>
            </a:r>
            <a:endParaRPr lang="en-US" sz="3200" dirty="0" smtClean="0"/>
          </a:p>
          <a:p>
            <a:r>
              <a:rPr lang="en-US" sz="3200" dirty="0" smtClean="0"/>
              <a:t>Hummus and Falafel</a:t>
            </a:r>
            <a:endParaRPr lang="en-US" sz="3200" dirty="0" smtClean="0"/>
          </a:p>
          <a:p>
            <a:r>
              <a:rPr lang="en-US" sz="3200" dirty="0" smtClean="0"/>
              <a:t>And for desserts there is:</a:t>
            </a:r>
          </a:p>
          <a:p>
            <a:r>
              <a:rPr lang="en-US" sz="3200" dirty="0" err="1" smtClean="0"/>
              <a:t>Knafeh</a:t>
            </a:r>
            <a:endParaRPr lang="en-US" sz="3200" dirty="0" smtClean="0"/>
          </a:p>
          <a:p>
            <a:r>
              <a:rPr lang="en-US" sz="3200" dirty="0" err="1"/>
              <a:t>H</a:t>
            </a:r>
            <a:r>
              <a:rPr lang="en-US" sz="3200" dirty="0" err="1" smtClean="0"/>
              <a:t>areeseh</a:t>
            </a:r>
            <a:endParaRPr lang="en-US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725" y="4258736"/>
            <a:ext cx="2879140" cy="1918227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35" y="2605559"/>
            <a:ext cx="2466975" cy="1847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960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/>
              <a:t>Karak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438" y="1834678"/>
            <a:ext cx="10901127" cy="4351338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Karak</a:t>
            </a:r>
            <a:r>
              <a:rPr lang="en-US" sz="3200" dirty="0" smtClean="0"/>
              <a:t> falls in the </a:t>
            </a:r>
            <a:r>
              <a:rPr lang="en-US" sz="3200" dirty="0" smtClean="0"/>
              <a:t>south of </a:t>
            </a:r>
            <a:r>
              <a:rPr lang="en-US" sz="3200" dirty="0" smtClean="0"/>
              <a:t>Jordan, and for food we have:           </a:t>
            </a:r>
          </a:p>
          <a:p>
            <a:r>
              <a:rPr lang="en-US" sz="3200" dirty="0" err="1" smtClean="0"/>
              <a:t>Mansaf</a:t>
            </a:r>
            <a:endParaRPr lang="en-US" sz="3200" dirty="0" smtClean="0"/>
          </a:p>
          <a:p>
            <a:r>
              <a:rPr lang="en-US" sz="3200" dirty="0" err="1" smtClean="0"/>
              <a:t>Rashouf</a:t>
            </a:r>
            <a:endParaRPr lang="en-US" sz="3200" dirty="0" smtClean="0"/>
          </a:p>
          <a:p>
            <a:r>
              <a:rPr lang="en-US" sz="3200" dirty="0" err="1" smtClean="0"/>
              <a:t>AlMjallaleh</a:t>
            </a:r>
            <a:endParaRPr lang="en-US" sz="3200" dirty="0" smtClean="0"/>
          </a:p>
          <a:p>
            <a:r>
              <a:rPr lang="en-US" sz="3200" dirty="0" smtClean="0"/>
              <a:t>Chicken </a:t>
            </a:r>
            <a:r>
              <a:rPr lang="en-US" sz="3200" dirty="0" err="1" smtClean="0"/>
              <a:t>Fateereh</a:t>
            </a:r>
            <a:endParaRPr lang="en-US" sz="3200" dirty="0" smtClean="0"/>
          </a:p>
          <a:p>
            <a:r>
              <a:rPr lang="en-US" sz="3200" dirty="0" smtClean="0"/>
              <a:t>Most of the dishes above contain </a:t>
            </a:r>
            <a:r>
              <a:rPr lang="en-US" sz="3200" b="1" dirty="0" err="1" smtClean="0"/>
              <a:t>jameed</a:t>
            </a:r>
            <a:r>
              <a:rPr lang="en-US" sz="3200" dirty="0" smtClean="0"/>
              <a:t>, because </a:t>
            </a:r>
            <a:r>
              <a:rPr lang="en-US" sz="3200" dirty="0" err="1" smtClean="0"/>
              <a:t>Karak</a:t>
            </a:r>
            <a:r>
              <a:rPr lang="en-US" sz="3200" dirty="0" smtClean="0"/>
              <a:t> is very famous for it</a:t>
            </a:r>
            <a:r>
              <a:rPr lang="ar-JO" sz="3200" dirty="0" smtClean="0"/>
              <a:t>’</a:t>
            </a:r>
            <a:r>
              <a:rPr lang="en-US" sz="3200" dirty="0" smtClean="0"/>
              <a:t>s </a:t>
            </a:r>
            <a:r>
              <a:rPr lang="en-US" sz="3200" dirty="0" err="1" smtClean="0"/>
              <a:t>Jameed</a:t>
            </a:r>
            <a:r>
              <a:rPr lang="en-US" sz="3200" dirty="0" smtClean="0"/>
              <a:t>.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358" y="2642716"/>
            <a:ext cx="2835975" cy="190918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6735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Irbid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9681" y="2432207"/>
            <a:ext cx="10515600" cy="4351338"/>
          </a:xfrm>
        </p:spPr>
        <p:txBody>
          <a:bodyPr/>
          <a:lstStyle/>
          <a:p>
            <a:r>
              <a:rPr lang="en-US" dirty="0" smtClean="0"/>
              <a:t>Irbid falls in North </a:t>
            </a:r>
            <a:r>
              <a:rPr lang="en-US" dirty="0" err="1" smtClean="0"/>
              <a:t>Jordan,And</a:t>
            </a:r>
            <a:r>
              <a:rPr lang="en-US" dirty="0" smtClean="0"/>
              <a:t> it</a:t>
            </a:r>
            <a:r>
              <a:rPr lang="ar-JO" dirty="0" smtClean="0"/>
              <a:t>’</a:t>
            </a:r>
            <a:r>
              <a:rPr lang="en-US" dirty="0" smtClean="0"/>
              <a:t>s known </a:t>
            </a:r>
            <a:r>
              <a:rPr lang="en-US" dirty="0" smtClean="0"/>
              <a:t>for these dishes</a:t>
            </a:r>
            <a:r>
              <a:rPr lang="en-US" dirty="0" smtClean="0"/>
              <a:t>:</a:t>
            </a:r>
          </a:p>
          <a:p>
            <a:r>
              <a:rPr lang="en-US" dirty="0" smtClean="0"/>
              <a:t>Al-</a:t>
            </a:r>
            <a:r>
              <a:rPr lang="en-US" dirty="0" err="1" smtClean="0"/>
              <a:t>Makmoura</a:t>
            </a:r>
            <a:endParaRPr lang="en-US" dirty="0" smtClean="0"/>
          </a:p>
          <a:p>
            <a:r>
              <a:rPr lang="en-US" dirty="0" err="1" smtClean="0"/>
              <a:t>Jaajil</a:t>
            </a:r>
            <a:endParaRPr lang="en-US" dirty="0" smtClean="0"/>
          </a:p>
          <a:p>
            <a:r>
              <a:rPr lang="en-US" dirty="0" err="1" smtClean="0"/>
              <a:t>Kubeh</a:t>
            </a:r>
            <a:endParaRPr lang="en-US" dirty="0" smtClean="0"/>
          </a:p>
          <a:p>
            <a:r>
              <a:rPr lang="en-US" dirty="0" err="1" smtClean="0"/>
              <a:t>Freekeh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7579">
            <a:off x="7426313" y="2899767"/>
            <a:ext cx="4524347" cy="2687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264" y="3726133"/>
            <a:ext cx="3748035" cy="287312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012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F7F9"/>
            </a:gs>
            <a:gs pos="73000">
              <a:srgbClr val="A5E3E4"/>
            </a:gs>
            <a:gs pos="97000">
              <a:srgbClr val="97D4D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Interesting Fact</a:t>
            </a:r>
            <a:r>
              <a:rPr lang="en-US" b="1" dirty="0"/>
              <a:t>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Amman: Did you Know That Amman has one of the oldest falafel restaurants in Jordan? </a:t>
            </a:r>
            <a:r>
              <a:rPr lang="en-US" dirty="0" err="1" smtClean="0"/>
              <a:t>Hashem</a:t>
            </a:r>
            <a:r>
              <a:rPr lang="en-US" dirty="0" smtClean="0"/>
              <a:t> Restaurant in the city center (</a:t>
            </a:r>
            <a:r>
              <a:rPr lang="en-US" dirty="0" err="1" smtClean="0"/>
              <a:t>AlBalad</a:t>
            </a:r>
            <a:r>
              <a:rPr lang="en-US" dirty="0" smtClean="0"/>
              <a:t>) was established in 1956. this small restaurant never closes, it’s open 24/7.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Irbid: Did you know that in Irbid the </a:t>
            </a:r>
            <a:r>
              <a:rPr lang="en-US" dirty="0" err="1" smtClean="0"/>
              <a:t>Makmoura</a:t>
            </a:r>
            <a:r>
              <a:rPr lang="en-US" dirty="0" smtClean="0"/>
              <a:t> is made with loads of olive oil, from the olive trees</a:t>
            </a:r>
            <a:r>
              <a:rPr lang="en-US" dirty="0"/>
              <a:t> </a:t>
            </a:r>
            <a:r>
              <a:rPr lang="en-US" dirty="0" smtClean="0"/>
              <a:t>in Irbid?</a:t>
            </a:r>
          </a:p>
          <a:p>
            <a:endParaRPr lang="en-US" dirty="0" smtClean="0"/>
          </a:p>
          <a:p>
            <a:r>
              <a:rPr lang="en-US" dirty="0" err="1" smtClean="0"/>
              <a:t>Karak</a:t>
            </a:r>
            <a:r>
              <a:rPr lang="en-US" dirty="0" smtClean="0"/>
              <a:t>: Did you know that </a:t>
            </a:r>
            <a:r>
              <a:rPr lang="en-US" dirty="0" err="1" smtClean="0"/>
              <a:t>Mansaf</a:t>
            </a:r>
            <a:r>
              <a:rPr lang="en-US" dirty="0" smtClean="0"/>
              <a:t> in </a:t>
            </a:r>
            <a:r>
              <a:rPr lang="en-US" dirty="0" err="1" smtClean="0"/>
              <a:t>Karak</a:t>
            </a:r>
            <a:r>
              <a:rPr lang="en-US" dirty="0" smtClean="0"/>
              <a:t> is served when the lamb’s head put on the top, though it</a:t>
            </a:r>
            <a:r>
              <a:rPr lang="ar-JO" dirty="0" smtClean="0"/>
              <a:t>’</a:t>
            </a:r>
            <a:r>
              <a:rPr lang="en-US" dirty="0" smtClean="0"/>
              <a:t>s </a:t>
            </a:r>
            <a:r>
              <a:rPr lang="en-US" dirty="0" err="1" smtClean="0"/>
              <a:t>inpolite</a:t>
            </a:r>
            <a:r>
              <a:rPr lang="en-US" dirty="0" smtClean="0"/>
              <a:t> to eat it, because if you do it means that the meat finished?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11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59667"/>
            <a:ext cx="4114046" cy="73102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This Here is the video</a:t>
            </a:r>
            <a:endParaRPr lang="en-US" b="1" dirty="0"/>
          </a:p>
        </p:txBody>
      </p:sp>
      <p:pic>
        <p:nvPicPr>
          <p:cNvPr id="4" name="WhatsApp Video 2023-11-08 at 8.27.46 P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6325" y="1825625"/>
            <a:ext cx="2417763" cy="4351338"/>
          </a:xfrm>
        </p:spPr>
      </p:pic>
    </p:spTree>
    <p:extLst>
      <p:ext uri="{BB962C8B-B14F-4D97-AF65-F5344CB8AC3E}">
        <p14:creationId xmlns:p14="http://schemas.microsoft.com/office/powerpoint/2010/main" val="2891625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7034" cy="7613964"/>
          </a:xfrm>
          <a:prstGeom prst="rect">
            <a:avLst/>
          </a:prstGeom>
        </p:spPr>
      </p:pic>
      <p:sp>
        <p:nvSpPr>
          <p:cNvPr id="3" name="Action Button: Home 2">
            <a:hlinkClick r:id="" action="ppaction://hlinkshowjump?jump=firstslide" highlightClick="1"/>
          </p:cNvPr>
          <p:cNvSpPr/>
          <p:nvPr/>
        </p:nvSpPr>
        <p:spPr>
          <a:xfrm>
            <a:off x="0" y="5785164"/>
            <a:ext cx="1394234" cy="149382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432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1811</TotalTime>
  <Words>272</Words>
  <Application>Microsoft Office PowerPoint</Application>
  <PresentationFormat>Widescreen</PresentationFormat>
  <Paragraphs>35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Traditional Food in Jordan</vt:lpstr>
      <vt:lpstr>Introduction</vt:lpstr>
      <vt:lpstr>Amman</vt:lpstr>
      <vt:lpstr>Karak</vt:lpstr>
      <vt:lpstr>Irbid</vt:lpstr>
      <vt:lpstr>Interesting Facts</vt:lpstr>
      <vt:lpstr>This Here is the video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Traditional Food in Jordan</dc:title>
  <dc:creator>Natalie</dc:creator>
  <cp:lastModifiedBy>Natalie</cp:lastModifiedBy>
  <cp:revision>25</cp:revision>
  <dcterms:created xsi:type="dcterms:W3CDTF">2023-11-04T08:18:23Z</dcterms:created>
  <dcterms:modified xsi:type="dcterms:W3CDTF">2023-11-08T18:02:51Z</dcterms:modified>
</cp:coreProperties>
</file>