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59"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p:normalViewPr>
  <p:slideViewPr>
    <p:cSldViewPr snapToGrid="0">
      <p:cViewPr varScale="1">
        <p:scale>
          <a:sx n="71" d="100"/>
          <a:sy n="71" d="100"/>
        </p:scale>
        <p:origin x="5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11/8/2023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search?q=%D8%A7%D9%84%D8%B9%D8%B1%D8%B3+%D8%A7%D9%84%D8%A8%D8%AF%D9%88%D9%8A+%D8%A7%D9%84%D8%A7%D8%B1%D8%AF%D9%86&amp;tbm=isch&amp;hl=en&amp;sa=X&amp;ved=2ahUKEwiyo8fa2rSCAxV2rycCHXIFAqgQBXoECAEQLA&amp;biw=1263&amp;bih=539#imgrc=7NU6_7QbkVvyaM" TargetMode="External"/><Relationship Id="rId2" Type="http://schemas.openxmlformats.org/officeDocument/2006/relationships/hyperlink" Target="https://ab-mediapro.com/project/bedoui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8231" y="2124635"/>
            <a:ext cx="6604002" cy="894476"/>
          </a:xfrm>
        </p:spPr>
        <p:txBody>
          <a:bodyPr/>
          <a:lstStyle/>
          <a:p>
            <a:r>
              <a:rPr lang="en-US" sz="4000" b="1" dirty="0" smtClean="0">
                <a:latin typeface="Arial" panose="020B0604020202020204" pitchFamily="34" charset="0"/>
                <a:cs typeface="Arial" panose="020B0604020202020204" pitchFamily="34" charset="0"/>
              </a:rPr>
              <a:t>Wedding Traditions</a:t>
            </a:r>
            <a:endParaRPr lang="en-US" sz="4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798231" y="3700428"/>
            <a:ext cx="6815669" cy="1320802"/>
          </a:xfrm>
        </p:spPr>
        <p:txBody>
          <a:bodyPr>
            <a:noAutofit/>
          </a:bodyPr>
          <a:lstStyle/>
          <a:p>
            <a:r>
              <a:rPr lang="en-US" sz="2400" dirty="0" smtClean="0">
                <a:cs typeface="+mj-cs"/>
              </a:rPr>
              <a:t>By Michael </a:t>
            </a:r>
            <a:r>
              <a:rPr lang="en-US" sz="2400" dirty="0" err="1" smtClean="0">
                <a:cs typeface="+mj-cs"/>
              </a:rPr>
              <a:t>Baramakian</a:t>
            </a:r>
            <a:r>
              <a:rPr lang="en-US" sz="2400" dirty="0" smtClean="0">
                <a:cs typeface="+mj-cs"/>
              </a:rPr>
              <a:t> , </a:t>
            </a:r>
            <a:r>
              <a:rPr lang="en-US" sz="2400" dirty="0" err="1" smtClean="0">
                <a:cs typeface="+mj-cs"/>
              </a:rPr>
              <a:t>Kamil</a:t>
            </a:r>
            <a:r>
              <a:rPr lang="en-US" sz="2400" dirty="0" smtClean="0">
                <a:cs typeface="+mj-cs"/>
              </a:rPr>
              <a:t> </a:t>
            </a:r>
            <a:r>
              <a:rPr lang="en-US" sz="2400" dirty="0" err="1" smtClean="0">
                <a:cs typeface="+mj-cs"/>
              </a:rPr>
              <a:t>Qsous</a:t>
            </a:r>
            <a:r>
              <a:rPr lang="en-US" sz="2400" dirty="0" smtClean="0">
                <a:cs typeface="+mj-cs"/>
              </a:rPr>
              <a:t>, </a:t>
            </a:r>
            <a:r>
              <a:rPr lang="en-US" sz="2400" dirty="0" err="1" smtClean="0">
                <a:cs typeface="+mj-cs"/>
              </a:rPr>
              <a:t>Hala</a:t>
            </a:r>
            <a:r>
              <a:rPr lang="en-US" sz="2400" dirty="0" smtClean="0">
                <a:cs typeface="+mj-cs"/>
              </a:rPr>
              <a:t> </a:t>
            </a:r>
            <a:r>
              <a:rPr lang="en-US" sz="2400" dirty="0" err="1" smtClean="0">
                <a:cs typeface="+mj-cs"/>
              </a:rPr>
              <a:t>Haddadin</a:t>
            </a:r>
            <a:r>
              <a:rPr lang="en-US" sz="2400" dirty="0" smtClean="0">
                <a:cs typeface="+mj-cs"/>
              </a:rPr>
              <a:t>, Tala </a:t>
            </a:r>
            <a:r>
              <a:rPr lang="en-US" sz="2400" dirty="0" err="1" smtClean="0">
                <a:cs typeface="+mj-cs"/>
              </a:rPr>
              <a:t>Mdanat</a:t>
            </a:r>
            <a:r>
              <a:rPr lang="en-US" sz="2400" dirty="0" smtClean="0">
                <a:cs typeface="+mj-cs"/>
              </a:rPr>
              <a:t> </a:t>
            </a:r>
          </a:p>
          <a:p>
            <a:r>
              <a:rPr lang="en-US" sz="2400" dirty="0" smtClean="0">
                <a:cs typeface="+mj-cs"/>
              </a:rPr>
              <a:t>Global </a:t>
            </a:r>
            <a:r>
              <a:rPr lang="en-US" sz="2400" dirty="0" smtClean="0">
                <a:cs typeface="+mj-cs"/>
              </a:rPr>
              <a:t>Perspectives – 6 C  </a:t>
            </a:r>
            <a:endParaRPr lang="en-US" sz="2400" dirty="0" smtClean="0">
              <a:cs typeface="+mj-cs"/>
            </a:endParaRPr>
          </a:p>
          <a:p>
            <a:endParaRPr lang="en-US" sz="2400" dirty="0" smtClean="0">
              <a:cs typeface="+mj-cs"/>
            </a:endParaRPr>
          </a:p>
          <a:p>
            <a:endParaRPr lang="en-US" sz="2400" dirty="0">
              <a:cs typeface="+mj-cs"/>
            </a:endParaRPr>
          </a:p>
        </p:txBody>
      </p:sp>
    </p:spTree>
    <p:extLst>
      <p:ext uri="{BB962C8B-B14F-4D97-AF65-F5344CB8AC3E}">
        <p14:creationId xmlns:p14="http://schemas.microsoft.com/office/powerpoint/2010/main" val="2985075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Introduction</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Arial" panose="020B0604020202020204" pitchFamily="34" charset="0"/>
                <a:cs typeface="Arial" panose="020B0604020202020204" pitchFamily="34" charset="0"/>
              </a:rPr>
              <a:t>Weddings and celebrations are part of how we express joy, courage, and generosity forming a rich heritage of songs and dances that stir emotions and infuse feelings. </a:t>
            </a:r>
          </a:p>
          <a:p>
            <a:r>
              <a:rPr lang="en-US" dirty="0" smtClean="0">
                <a:latin typeface="Arial" panose="020B0604020202020204" pitchFamily="34" charset="0"/>
                <a:cs typeface="Arial" panose="020B0604020202020204" pitchFamily="34" charset="0"/>
              </a:rPr>
              <a:t>Weddings are celebrated differently across the kingdom of Jordan showcasing our traditions heritage customs and pride. </a:t>
            </a:r>
          </a:p>
          <a:p>
            <a:r>
              <a:rPr lang="en-US" dirty="0" smtClean="0">
                <a:latin typeface="Arial" panose="020B0604020202020204" pitchFamily="34" charset="0"/>
                <a:cs typeface="Arial" panose="020B0604020202020204" pitchFamily="34" charset="0"/>
              </a:rPr>
              <a:t>Today we will show you the difference between a </a:t>
            </a:r>
            <a:r>
              <a:rPr lang="en-US" dirty="0" err="1" smtClean="0">
                <a:latin typeface="Arial" panose="020B0604020202020204" pitchFamily="34" charset="0"/>
                <a:cs typeface="Arial" panose="020B0604020202020204" pitchFamily="34" charset="0"/>
              </a:rPr>
              <a:t>bedium</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wedding (practiced in the south – </a:t>
            </a:r>
            <a:r>
              <a:rPr lang="en-US" dirty="0" err="1">
                <a:latin typeface="Arial" panose="020B0604020202020204" pitchFamily="34" charset="0"/>
                <a:cs typeface="Arial" panose="020B0604020202020204" pitchFamily="34" charset="0"/>
              </a:rPr>
              <a:t>Ma’an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the </a:t>
            </a:r>
            <a:r>
              <a:rPr lang="en-US" dirty="0">
                <a:latin typeface="Arial" panose="020B0604020202020204" pitchFamily="34" charset="0"/>
                <a:cs typeface="Arial" panose="020B0604020202020204" pitchFamily="34" charset="0"/>
              </a:rPr>
              <a:t>village weddings (practiced in the north -Irbid) </a:t>
            </a: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60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685" y="489073"/>
            <a:ext cx="9601196" cy="1303867"/>
          </a:xfrm>
        </p:spPr>
        <p:txBody>
          <a:bodyPr/>
          <a:lstStyle/>
          <a:p>
            <a:r>
              <a:rPr lang="en-US" dirty="0" smtClean="0">
                <a:latin typeface="Arial" panose="020B0604020202020204" pitchFamily="34" charset="0"/>
                <a:cs typeface="Arial" panose="020B0604020202020204" pitchFamily="34" charset="0"/>
              </a:rPr>
              <a:t>Introduction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73207" y="2413497"/>
            <a:ext cx="10502152" cy="3318936"/>
          </a:xfrm>
        </p:spPr>
        <p:txBody>
          <a:bodyPr>
            <a:noAutofit/>
          </a:bodyPr>
          <a:lstStyle/>
          <a:p>
            <a:r>
              <a:rPr lang="en-US" dirty="0" smtClean="0">
                <a:latin typeface="Arial" panose="020B0604020202020204" pitchFamily="34" charset="0"/>
                <a:cs typeface="Arial" panose="020B0604020202020204" pitchFamily="34" charset="0"/>
              </a:rPr>
              <a:t>Dabkeh and Dahiya are traditional wedding dances practiced in weddings, holidays and other occasions however the dabkeh is mainly practiced in the north of Jordan (IRBID) and Dahiya is practiced in the south of Jordan (</a:t>
            </a:r>
            <a:r>
              <a:rPr lang="en-US" dirty="0" err="1" smtClean="0">
                <a:latin typeface="Arial" panose="020B0604020202020204" pitchFamily="34" charset="0"/>
                <a:cs typeface="Arial" panose="020B0604020202020204" pitchFamily="34" charset="0"/>
              </a:rPr>
              <a:t>Ma’an</a:t>
            </a:r>
            <a:r>
              <a:rPr lang="en-US" dirty="0" smtClean="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Dahiya dance is a Jordanian dance similar to the dabkeh and symbolizes solidarity in both aspects. It is very famous in the south and is practices in past wars to arouse enthusiasm among members of the tribe. </a:t>
            </a:r>
            <a:r>
              <a:rPr lang="en-US" baseline="30000" dirty="0" smtClean="0">
                <a:latin typeface="Arial" panose="020B0604020202020204" pitchFamily="34" charset="0"/>
                <a:cs typeface="Arial" panose="020B0604020202020204" pitchFamily="34" charset="0"/>
              </a:rPr>
              <a:t>1</a:t>
            </a:r>
            <a:endParaRPr lang="en-US" baseline="30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Jordanian dabkeh is an important part of the Jordanian wedding accompanied by a musical instrument like tablah and oud.  </a:t>
            </a: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705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734" y="755026"/>
            <a:ext cx="10468529" cy="1303867"/>
          </a:xfrm>
        </p:spPr>
        <p:txBody>
          <a:bodyPr>
            <a:noAutofit/>
          </a:bodyPr>
          <a:lstStyle/>
          <a:p>
            <a:r>
              <a:rPr lang="en-US" dirty="0" smtClean="0">
                <a:latin typeface="Arial" panose="020B0604020202020204" pitchFamily="34" charset="0"/>
                <a:cs typeface="Arial" panose="020B0604020202020204" pitchFamily="34" charset="0"/>
              </a:rPr>
              <a:t>Village style </a:t>
            </a:r>
            <a:r>
              <a:rPr lang="en-US" dirty="0" err="1" smtClean="0">
                <a:latin typeface="Arial" panose="020B0604020202020204" pitchFamily="34" charset="0"/>
                <a:cs typeface="Arial" panose="020B0604020202020204" pitchFamily="34" charset="0"/>
              </a:rPr>
              <a:t>vs</a:t>
            </a:r>
            <a:r>
              <a:rPr lang="en-US" dirty="0" smtClean="0">
                <a:latin typeface="Arial" panose="020B0604020202020204" pitchFamily="34" charset="0"/>
                <a:cs typeface="Arial" panose="020B0604020202020204" pitchFamily="34" charset="0"/>
              </a:rPr>
              <a:t> Bedouin style weddings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95401" y="2556932"/>
            <a:ext cx="7615517" cy="3318936"/>
          </a:xfrm>
        </p:spPr>
        <p:txBody>
          <a:bodyPr>
            <a:noAutofit/>
          </a:bodyPr>
          <a:lstStyle/>
          <a:p>
            <a:r>
              <a:rPr lang="en-US" dirty="0" smtClean="0">
                <a:latin typeface="Arial" panose="020B0604020202020204" pitchFamily="34" charset="0"/>
                <a:cs typeface="Arial" panose="020B0604020202020204" pitchFamily="34" charset="0"/>
              </a:rPr>
              <a:t>Weddings practices differ across Jordan, but there is two types of weddings Village style and Bedouin style </a:t>
            </a:r>
          </a:p>
          <a:p>
            <a:r>
              <a:rPr lang="en-US" dirty="0" smtClean="0">
                <a:latin typeface="Arial" panose="020B0604020202020204" pitchFamily="34" charset="0"/>
                <a:cs typeface="Arial" panose="020B0604020202020204" pitchFamily="34" charset="0"/>
              </a:rPr>
              <a:t>The village style uses the “dabkeh and is a very popular dance all through the country and happens on a </a:t>
            </a:r>
            <a:r>
              <a:rPr lang="en-US" dirty="0" err="1" smtClean="0">
                <a:latin typeface="Arial" panose="020B0604020202020204" pitchFamily="34" charset="0"/>
                <a:cs typeface="Arial" panose="020B0604020202020204" pitchFamily="34" charset="0"/>
              </a:rPr>
              <a:t>friday</a:t>
            </a:r>
            <a:r>
              <a:rPr lang="en-US" dirty="0" smtClean="0">
                <a:latin typeface="Arial" panose="020B0604020202020204" pitchFamily="34" charset="0"/>
                <a:cs typeface="Arial" panose="020B0604020202020204" pitchFamily="34" charset="0"/>
              </a:rPr>
              <a:t> traditionally. </a:t>
            </a:r>
          </a:p>
          <a:p>
            <a:r>
              <a:rPr lang="en-US" dirty="0" smtClean="0">
                <a:latin typeface="Arial" panose="020B0604020202020204" pitchFamily="34" charset="0"/>
                <a:cs typeface="Arial" panose="020B0604020202020204" pitchFamily="34" charset="0"/>
              </a:rPr>
              <a:t>The </a:t>
            </a:r>
            <a:r>
              <a:rPr lang="en-US" dirty="0" err="1" smtClean="0">
                <a:latin typeface="Arial" panose="020B0604020202020204" pitchFamily="34" charset="0"/>
                <a:cs typeface="Arial" panose="020B0604020202020204" pitchFamily="34" charset="0"/>
              </a:rPr>
              <a:t>bedwin</a:t>
            </a:r>
            <a:r>
              <a:rPr lang="en-US" dirty="0" smtClean="0">
                <a:latin typeface="Arial" panose="020B0604020202020204" pitchFamily="34" charset="0"/>
                <a:cs typeface="Arial" panose="020B0604020202020204" pitchFamily="34" charset="0"/>
              </a:rPr>
              <a:t> style lasts for over a week and starts on Thursday for dinner then Friday is the FARIDA which is when the groom goes to the bride’s house . </a:t>
            </a:r>
          </a:p>
        </p:txBody>
      </p:sp>
      <p:pic>
        <p:nvPicPr>
          <p:cNvPr id="1026" name="Picture 2" descr="https://ab-mediapro.com/wp-content/uploads/2020/05/%D8%A7%D9%84%D8%B9%D8%B1%D8%B3-%D8%A7%D9%84%D8%A8%D8%AF%D9%88%D9%8A-%D8%A7%D9%84%D8%A7%D9%94%D8%B1%D8%AF%D9%86-724x1024.jpg"/>
          <p:cNvPicPr>
            <a:picLocks noChangeAspect="1" noChangeArrowheads="1"/>
          </p:cNvPicPr>
          <p:nvPr/>
        </p:nvPicPr>
        <p:blipFill rotWithShape="1">
          <a:blip r:embed="rId2">
            <a:extLst>
              <a:ext uri="{28A0092B-C50C-407E-A947-70E740481C1C}">
                <a14:useLocalDpi xmlns:a14="http://schemas.microsoft.com/office/drawing/2010/main" val="0"/>
              </a:ext>
            </a:extLst>
          </a:blip>
          <a:srcRect r="-961" b="29792"/>
          <a:stretch/>
        </p:blipFill>
        <p:spPr bwMode="auto">
          <a:xfrm>
            <a:off x="9027458" y="3531510"/>
            <a:ext cx="2037225" cy="200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958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Dabkeh </a:t>
            </a:r>
            <a:r>
              <a:rPr lang="en-US" dirty="0" err="1" smtClean="0">
                <a:latin typeface="Arial" panose="020B0604020202020204" pitchFamily="34" charset="0"/>
                <a:cs typeface="Arial" panose="020B0604020202020204" pitchFamily="34" charset="0"/>
              </a:rPr>
              <a:t>vs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dahiyah</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Dabkeh : is a line of men standing next to each other and holding hands while moving and kicking their feet in same motion and direction. </a:t>
            </a:r>
          </a:p>
          <a:p>
            <a:endParaRPr lang="en-US" dirty="0">
              <a:latin typeface="Arial" panose="020B0604020202020204" pitchFamily="34" charset="0"/>
              <a:cs typeface="Arial" panose="020B0604020202020204" pitchFamily="34" charset="0"/>
            </a:endParaRPr>
          </a:p>
          <a:p>
            <a:r>
              <a:rPr lang="en-US" dirty="0" err="1" smtClean="0">
                <a:latin typeface="Arial" panose="020B0604020202020204" pitchFamily="34" charset="0"/>
                <a:cs typeface="Arial" panose="020B0604020202020204" pitchFamily="34" charset="0"/>
              </a:rPr>
              <a:t>Dahiyah</a:t>
            </a:r>
            <a:r>
              <a:rPr lang="en-US" dirty="0" smtClean="0">
                <a:latin typeface="Arial" panose="020B0604020202020204" pitchFamily="34" charset="0"/>
                <a:cs typeface="Arial" panose="020B0604020202020204" pitchFamily="34" charset="0"/>
              </a:rPr>
              <a:t> : when men line up in one to two row facing each other and the music is a </a:t>
            </a:r>
            <a:r>
              <a:rPr lang="en-US" dirty="0" err="1" smtClean="0">
                <a:latin typeface="Arial" panose="020B0604020202020204" pitchFamily="34" charset="0"/>
                <a:cs typeface="Arial" panose="020B0604020202020204" pitchFamily="34" charset="0"/>
              </a:rPr>
              <a:t>hijani</a:t>
            </a:r>
            <a:r>
              <a:rPr lang="en-US" dirty="0" smtClean="0">
                <a:latin typeface="Arial" panose="020B0604020202020204" pitchFamily="34" charset="0"/>
                <a:cs typeface="Arial" panose="020B0604020202020204" pitchFamily="34" charset="0"/>
              </a:rPr>
              <a:t> repeating words while clapping the hands. </a:t>
            </a:r>
          </a:p>
        </p:txBody>
      </p:sp>
    </p:spTree>
    <p:extLst>
      <p:ext uri="{BB962C8B-B14F-4D97-AF65-F5344CB8AC3E}">
        <p14:creationId xmlns:p14="http://schemas.microsoft.com/office/powerpoint/2010/main" val="1030764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Northern weddings </a:t>
            </a:r>
            <a:r>
              <a:rPr lang="en-US" dirty="0" err="1" smtClean="0">
                <a:latin typeface="Arial" panose="020B0604020202020204" pitchFamily="34" charset="0"/>
                <a:cs typeface="Arial" panose="020B0604020202020204" pitchFamily="34" charset="0"/>
              </a:rPr>
              <a:t>vs</a:t>
            </a:r>
            <a:r>
              <a:rPr lang="en-US" dirty="0" smtClean="0">
                <a:latin typeface="Arial" panose="020B0604020202020204" pitchFamily="34" charset="0"/>
                <a:cs typeface="Arial" panose="020B0604020202020204" pitchFamily="34" charset="0"/>
              </a:rPr>
              <a:t> Southern weddings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Northern wedding are village weddings that include the lunch of the family and relatives in a small village and “a </a:t>
            </a:r>
            <a:r>
              <a:rPr lang="en-US" dirty="0" err="1" smtClean="0">
                <a:latin typeface="Arial" panose="020B0604020202020204" pitchFamily="34" charset="0"/>
                <a:cs typeface="Arial" panose="020B0604020202020204" pitchFamily="34" charset="0"/>
              </a:rPr>
              <a:t>hamam</a:t>
            </a:r>
            <a:r>
              <a:rPr lang="en-US" dirty="0" smtClean="0">
                <a:latin typeface="Arial" panose="020B0604020202020204" pitchFamily="34" charset="0"/>
                <a:cs typeface="Arial" panose="020B0604020202020204" pitchFamily="34" charset="0"/>
              </a:rPr>
              <a:t> el </a:t>
            </a:r>
            <a:r>
              <a:rPr lang="en-US" dirty="0" err="1" smtClean="0">
                <a:latin typeface="Arial" panose="020B0604020202020204" pitchFamily="34" charset="0"/>
                <a:cs typeface="Arial" panose="020B0604020202020204" pitchFamily="34" charset="0"/>
              </a:rPr>
              <a:t>arees</a:t>
            </a:r>
            <a:r>
              <a:rPr lang="en-US" dirty="0" smtClean="0">
                <a:latin typeface="Arial" panose="020B0604020202020204" pitchFamily="34" charset="0"/>
                <a:cs typeface="Arial" panose="020B0604020202020204" pitchFamily="34" charset="0"/>
              </a:rPr>
              <a:t> “ shower of the groom is done the day before as a symbol of getting the groom ready . </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Southern wedding are more Bedouin style traditionally made in tents and sheep and camels are surrounding the tent .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450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Interview with </a:t>
            </a:r>
            <a:r>
              <a:rPr lang="en-US" dirty="0" err="1" smtClean="0">
                <a:latin typeface="Arial" panose="020B0604020202020204" pitchFamily="34" charset="0"/>
                <a:cs typeface="Arial" panose="020B0604020202020204" pitchFamily="34" charset="0"/>
              </a:rPr>
              <a:t>Hazim</a:t>
            </a:r>
            <a:r>
              <a:rPr lang="en-US" dirty="0" smtClean="0">
                <a:latin typeface="Arial" panose="020B0604020202020204" pitchFamily="34" charset="0"/>
                <a:cs typeface="Arial" panose="020B0604020202020204" pitchFamily="34" charset="0"/>
              </a:rPr>
              <a:t> Al </a:t>
            </a:r>
            <a:r>
              <a:rPr lang="en-US" dirty="0" err="1" smtClean="0">
                <a:latin typeface="Arial" panose="020B0604020202020204" pitchFamily="34" charset="0"/>
                <a:cs typeface="Arial" panose="020B0604020202020204" pitchFamily="34" charset="0"/>
              </a:rPr>
              <a:t>Shawabkeh</a:t>
            </a:r>
            <a:endParaRPr lang="en-US" dirty="0">
              <a:latin typeface="Arial" panose="020B0604020202020204" pitchFamily="34" charset="0"/>
              <a:cs typeface="Arial" panose="020B0604020202020204" pitchFamily="34" charset="0"/>
            </a:endParaRPr>
          </a:p>
        </p:txBody>
      </p:sp>
      <p:pic>
        <p:nvPicPr>
          <p:cNvPr id="4" name="Bedwin vs Village Wedding">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biLevel thresh="75000"/>
          </a:blip>
          <a:stretch>
            <a:fillRect/>
          </a:stretch>
        </p:blipFill>
        <p:spPr>
          <a:xfrm>
            <a:off x="2584825" y="2910541"/>
            <a:ext cx="2188882" cy="2188882"/>
          </a:xfrm>
        </p:spPr>
      </p:pic>
      <p:pic>
        <p:nvPicPr>
          <p:cNvPr id="1026" name="Picture 2" descr="العُرس الأردني.. مرآة الأردنيين وتقاليد يتوارثها الأجيال | موقع عمان نت"/>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810434"/>
            <a:ext cx="4591237" cy="286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230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74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Resources</a:t>
            </a:r>
            <a:r>
              <a:rPr lang="en-US" dirty="0" smtClean="0"/>
              <a:t> </a:t>
            </a:r>
            <a:endParaRPr lang="en-US"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Jordan news agency-Jordanian folklore </a:t>
            </a:r>
            <a:r>
              <a:rPr lang="en-US" sz="2800" baseline="30000" dirty="0" smtClean="0">
                <a:latin typeface="Arial" panose="020B0604020202020204" pitchFamily="34" charset="0"/>
                <a:cs typeface="Arial" panose="020B0604020202020204" pitchFamily="34" charset="0"/>
              </a:rPr>
              <a:t>1</a:t>
            </a:r>
            <a:endParaRPr lang="en-US" baseline="300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Live interview </a:t>
            </a:r>
            <a:r>
              <a:rPr lang="en-US" dirty="0" smtClean="0">
                <a:latin typeface="Arial" panose="020B0604020202020204" pitchFamily="34" charset="0"/>
                <a:cs typeface="Arial" panose="020B0604020202020204" pitchFamily="34" charset="0"/>
              </a:rPr>
              <a:t>recorded with </a:t>
            </a:r>
            <a:r>
              <a:rPr lang="en-US" dirty="0" smtClean="0">
                <a:latin typeface="Arial" panose="020B0604020202020204" pitchFamily="34" charset="0"/>
                <a:cs typeface="Arial" panose="020B0604020202020204" pitchFamily="34" charset="0"/>
              </a:rPr>
              <a:t>Mr. </a:t>
            </a:r>
            <a:r>
              <a:rPr lang="en-US" dirty="0" err="1" smtClean="0">
                <a:latin typeface="Arial" panose="020B0604020202020204" pitchFamily="34" charset="0"/>
                <a:cs typeface="Arial" panose="020B0604020202020204" pitchFamily="34" charset="0"/>
              </a:rPr>
              <a:t>Hashim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Shawabkeh</a:t>
            </a:r>
            <a:r>
              <a:rPr lang="en-US" smtClean="0">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hlinkClick r:id="rId2"/>
              </a:rPr>
              <a:t>https</a:t>
            </a:r>
            <a:r>
              <a:rPr lang="en-US" dirty="0">
                <a:latin typeface="Arial" panose="020B0604020202020204" pitchFamily="34" charset="0"/>
                <a:cs typeface="Arial" panose="020B0604020202020204" pitchFamily="34" charset="0"/>
                <a:hlinkClick r:id="rId2"/>
              </a:rPr>
              <a:t>://ab-mediapro.com/project/bedouin</a:t>
            </a:r>
            <a:r>
              <a:rPr lang="en-US" dirty="0" smtClean="0">
                <a:latin typeface="Arial" panose="020B0604020202020204" pitchFamily="34" charset="0"/>
                <a:cs typeface="Arial" panose="020B0604020202020204" pitchFamily="34" charset="0"/>
                <a:hlinkClick r:id="rId2"/>
              </a:rPr>
              <a:t>/</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Amman Net – Jordanian </a:t>
            </a:r>
            <a:r>
              <a:rPr lang="en-US" dirty="0" smtClean="0">
                <a:latin typeface="Arial" panose="020B0604020202020204" pitchFamily="34" charset="0"/>
                <a:cs typeface="Arial" panose="020B0604020202020204" pitchFamily="34" charset="0"/>
                <a:hlinkClick r:id="rId3"/>
              </a:rPr>
              <a:t>wedding</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smtClean="0"/>
          </a:p>
        </p:txBody>
      </p:sp>
    </p:spTree>
    <p:extLst>
      <p:ext uri="{BB962C8B-B14F-4D97-AF65-F5344CB8AC3E}">
        <p14:creationId xmlns:p14="http://schemas.microsoft.com/office/powerpoint/2010/main" val="2888777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949</TotalTime>
  <Words>430</Words>
  <Application>Microsoft Office PowerPoint</Application>
  <PresentationFormat>Widescreen</PresentationFormat>
  <Paragraphs>28</Paragraphs>
  <Slides>8</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Wedding Traditions</vt:lpstr>
      <vt:lpstr>Introduction </vt:lpstr>
      <vt:lpstr>Introduction</vt:lpstr>
      <vt:lpstr>Village style vs Bedouin style weddings</vt:lpstr>
      <vt:lpstr>Dabkeh vs dahiyah</vt:lpstr>
      <vt:lpstr>Northern weddings vs Southern weddings</vt:lpstr>
      <vt:lpstr>Interview with Hazim Al Shawabkeh</vt:lpstr>
      <vt:lpstr>Resources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Traditions</dc:title>
  <dc:creator>Johnny</dc:creator>
  <cp:lastModifiedBy>Johnny</cp:lastModifiedBy>
  <cp:revision>15</cp:revision>
  <dcterms:created xsi:type="dcterms:W3CDTF">2023-11-06T17:27:07Z</dcterms:created>
  <dcterms:modified xsi:type="dcterms:W3CDTF">2023-11-08T15:56:27Z</dcterms:modified>
</cp:coreProperties>
</file>