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E6B5F-35EE-4F46-9A96-2534AC63E5AD}" v="78" dt="2023-11-06T09:16:41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02" y="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ham Malky" userId="e26e2793b43fbcbe" providerId="LiveId" clId="{71BE6B5F-35EE-4F46-9A96-2534AC63E5AD}"/>
    <pc:docChg chg="undo custSel addSld delSld modSld sldOrd">
      <pc:chgData name="Ayham Malky" userId="e26e2793b43fbcbe" providerId="LiveId" clId="{71BE6B5F-35EE-4F46-9A96-2534AC63E5AD}" dt="2023-11-06T19:17:47.117" v="1049" actId="20577"/>
      <pc:docMkLst>
        <pc:docMk/>
      </pc:docMkLst>
      <pc:sldChg chg="modSp mod">
        <pc:chgData name="Ayham Malky" userId="e26e2793b43fbcbe" providerId="LiveId" clId="{71BE6B5F-35EE-4F46-9A96-2534AC63E5AD}" dt="2023-11-03T10:45:43.186" v="498" actId="20577"/>
        <pc:sldMkLst>
          <pc:docMk/>
          <pc:sldMk cId="860701445" sldId="256"/>
        </pc:sldMkLst>
        <pc:spChg chg="mod">
          <ac:chgData name="Ayham Malky" userId="e26e2793b43fbcbe" providerId="LiveId" clId="{71BE6B5F-35EE-4F46-9A96-2534AC63E5AD}" dt="2023-11-03T10:45:43.186" v="498" actId="20577"/>
          <ac:spMkLst>
            <pc:docMk/>
            <pc:sldMk cId="860701445" sldId="256"/>
            <ac:spMk id="2" creationId="{8136E7F0-3D32-8A2F-3FF3-830E64B00011}"/>
          </ac:spMkLst>
        </pc:spChg>
        <pc:spChg chg="mod">
          <ac:chgData name="Ayham Malky" userId="e26e2793b43fbcbe" providerId="LiveId" clId="{71BE6B5F-35EE-4F46-9A96-2534AC63E5AD}" dt="2023-11-03T10:45:35.587" v="494" actId="27636"/>
          <ac:spMkLst>
            <pc:docMk/>
            <pc:sldMk cId="860701445" sldId="256"/>
            <ac:spMk id="3" creationId="{1409B395-9FE6-4AAD-802D-6D236E5FFCD9}"/>
          </ac:spMkLst>
        </pc:spChg>
      </pc:sldChg>
      <pc:sldChg chg="modSp mod">
        <pc:chgData name="Ayham Malky" userId="e26e2793b43fbcbe" providerId="LiveId" clId="{71BE6B5F-35EE-4F46-9A96-2534AC63E5AD}" dt="2023-11-06T19:17:47.117" v="1049" actId="20577"/>
        <pc:sldMkLst>
          <pc:docMk/>
          <pc:sldMk cId="2822324039" sldId="257"/>
        </pc:sldMkLst>
        <pc:spChg chg="mod">
          <ac:chgData name="Ayham Malky" userId="e26e2793b43fbcbe" providerId="LiveId" clId="{71BE6B5F-35EE-4F46-9A96-2534AC63E5AD}" dt="2023-11-06T09:09:27.982" v="1005" actId="113"/>
          <ac:spMkLst>
            <pc:docMk/>
            <pc:sldMk cId="2822324039" sldId="257"/>
            <ac:spMk id="2" creationId="{4476A437-1D60-2BA6-C06D-D72E5AABE00A}"/>
          </ac:spMkLst>
        </pc:spChg>
        <pc:spChg chg="mod">
          <ac:chgData name="Ayham Malky" userId="e26e2793b43fbcbe" providerId="LiveId" clId="{71BE6B5F-35EE-4F46-9A96-2534AC63E5AD}" dt="2023-11-06T19:17:47.117" v="1049" actId="20577"/>
          <ac:spMkLst>
            <pc:docMk/>
            <pc:sldMk cId="2822324039" sldId="257"/>
            <ac:spMk id="3" creationId="{45D7067A-6BB7-D025-D0CD-A343B4D6CB1A}"/>
          </ac:spMkLst>
        </pc:spChg>
      </pc:sldChg>
      <pc:sldChg chg="addSp delSp modSp mod setBg modClrScheme chgLayout">
        <pc:chgData name="Ayham Malky" userId="e26e2793b43fbcbe" providerId="LiveId" clId="{71BE6B5F-35EE-4F46-9A96-2534AC63E5AD}" dt="2023-11-03T10:56:18.147" v="884" actId="12"/>
        <pc:sldMkLst>
          <pc:docMk/>
          <pc:sldMk cId="2067145080" sldId="258"/>
        </pc:sldMkLst>
        <pc:spChg chg="mod ord">
          <ac:chgData name="Ayham Malky" userId="e26e2793b43fbcbe" providerId="LiveId" clId="{71BE6B5F-35EE-4F46-9A96-2534AC63E5AD}" dt="2023-11-03T10:55:54.399" v="877" actId="26606"/>
          <ac:spMkLst>
            <pc:docMk/>
            <pc:sldMk cId="2067145080" sldId="258"/>
            <ac:spMk id="2" creationId="{049E6BC4-8C60-ACE9-BE2F-6FD4DA63C5C9}"/>
          </ac:spMkLst>
        </pc:spChg>
        <pc:spChg chg="mod ord">
          <ac:chgData name="Ayham Malky" userId="e26e2793b43fbcbe" providerId="LiveId" clId="{71BE6B5F-35EE-4F46-9A96-2534AC63E5AD}" dt="2023-11-03T10:56:18.147" v="884" actId="12"/>
          <ac:spMkLst>
            <pc:docMk/>
            <pc:sldMk cId="2067145080" sldId="258"/>
            <ac:spMk id="3" creationId="{1457F9BC-BDEC-3C3F-05CF-D0E49C237B7E}"/>
          </ac:spMkLst>
        </pc:spChg>
        <pc:spChg chg="add del mod ord">
          <ac:chgData name="Ayham Malky" userId="e26e2793b43fbcbe" providerId="LiveId" clId="{71BE6B5F-35EE-4F46-9A96-2534AC63E5AD}" dt="2023-11-03T10:49:19.085" v="682"/>
          <ac:spMkLst>
            <pc:docMk/>
            <pc:sldMk cId="2067145080" sldId="258"/>
            <ac:spMk id="4" creationId="{CB7BB9A0-D959-3336-8176-DD507B63455E}"/>
          </ac:spMkLst>
        </pc:spChg>
        <pc:spChg chg="add del">
          <ac:chgData name="Ayham Malky" userId="e26e2793b43fbcbe" providerId="LiveId" clId="{71BE6B5F-35EE-4F46-9A96-2534AC63E5AD}" dt="2023-11-03T10:55:43.592" v="870" actId="26606"/>
          <ac:spMkLst>
            <pc:docMk/>
            <pc:sldMk cId="2067145080" sldId="258"/>
            <ac:spMk id="10" creationId="{C0763A76-9F1C-4FC5-82B7-DD475DA461B2}"/>
          </ac:spMkLst>
        </pc:spChg>
        <pc:spChg chg="add del">
          <ac:chgData name="Ayham Malky" userId="e26e2793b43fbcbe" providerId="LiveId" clId="{71BE6B5F-35EE-4F46-9A96-2534AC63E5AD}" dt="2023-11-03T10:55:43.592" v="870" actId="26606"/>
          <ac:spMkLst>
            <pc:docMk/>
            <pc:sldMk cId="2067145080" sldId="258"/>
            <ac:spMk id="12" creationId="{E81BF4F6-F2CF-4984-9D14-D6966D92F99F}"/>
          </ac:spMkLst>
        </pc:spChg>
        <pc:spChg chg="add del">
          <ac:chgData name="Ayham Malky" userId="e26e2793b43fbcbe" providerId="LiveId" clId="{71BE6B5F-35EE-4F46-9A96-2534AC63E5AD}" dt="2023-11-03T10:55:45.352" v="872" actId="26606"/>
          <ac:spMkLst>
            <pc:docMk/>
            <pc:sldMk cId="2067145080" sldId="258"/>
            <ac:spMk id="14" creationId="{D009D6D5-DAC2-4A8B-A17A-E206B9012D09}"/>
          </ac:spMkLst>
        </pc:spChg>
        <pc:spChg chg="add del">
          <ac:chgData name="Ayham Malky" userId="e26e2793b43fbcbe" providerId="LiveId" clId="{71BE6B5F-35EE-4F46-9A96-2534AC63E5AD}" dt="2023-11-03T10:55:52.647" v="874" actId="26606"/>
          <ac:spMkLst>
            <pc:docMk/>
            <pc:sldMk cId="2067145080" sldId="258"/>
            <ac:spMk id="16" creationId="{D1D34770-47A8-402C-AF23-2B653F2D88C1}"/>
          </ac:spMkLst>
        </pc:spChg>
        <pc:spChg chg="add del">
          <ac:chgData name="Ayham Malky" userId="e26e2793b43fbcbe" providerId="LiveId" clId="{71BE6B5F-35EE-4F46-9A96-2534AC63E5AD}" dt="2023-11-03T10:55:54.399" v="876" actId="26606"/>
          <ac:spMkLst>
            <pc:docMk/>
            <pc:sldMk cId="2067145080" sldId="258"/>
            <ac:spMk id="18" creationId="{79BB35BC-D5C2-4C8B-A22A-A71E6191913B}"/>
          </ac:spMkLst>
        </pc:spChg>
        <pc:spChg chg="add">
          <ac:chgData name="Ayham Malky" userId="e26e2793b43fbcbe" providerId="LiveId" clId="{71BE6B5F-35EE-4F46-9A96-2534AC63E5AD}" dt="2023-11-03T10:55:54.399" v="877" actId="26606"/>
          <ac:spMkLst>
            <pc:docMk/>
            <pc:sldMk cId="2067145080" sldId="258"/>
            <ac:spMk id="20" creationId="{D1D34770-47A8-402C-AF23-2B653F2D88C1}"/>
          </ac:spMkLst>
        </pc:spChg>
        <pc:picChg chg="add mod">
          <ac:chgData name="Ayham Malky" userId="e26e2793b43fbcbe" providerId="LiveId" clId="{71BE6B5F-35EE-4F46-9A96-2534AC63E5AD}" dt="2023-11-03T10:55:54.399" v="877" actId="26606"/>
          <ac:picMkLst>
            <pc:docMk/>
            <pc:sldMk cId="2067145080" sldId="258"/>
            <ac:picMk id="5" creationId="{1FF53AD9-4D41-626C-1DD9-262E09A01632}"/>
          </ac:picMkLst>
        </pc:picChg>
      </pc:sldChg>
      <pc:sldChg chg="addSp delSp modSp mod setBg setClrOvrMap chgLayout">
        <pc:chgData name="Ayham Malky" userId="e26e2793b43fbcbe" providerId="LiveId" clId="{71BE6B5F-35EE-4F46-9A96-2534AC63E5AD}" dt="2023-11-06T09:09:37.354" v="1006" actId="113"/>
        <pc:sldMkLst>
          <pc:docMk/>
          <pc:sldMk cId="2706329282" sldId="259"/>
        </pc:sldMkLst>
        <pc:spChg chg="mod ord">
          <ac:chgData name="Ayham Malky" userId="e26e2793b43fbcbe" providerId="LiveId" clId="{71BE6B5F-35EE-4F46-9A96-2534AC63E5AD}" dt="2023-11-06T09:09:37.354" v="1006" actId="113"/>
          <ac:spMkLst>
            <pc:docMk/>
            <pc:sldMk cId="2706329282" sldId="259"/>
            <ac:spMk id="2" creationId="{DD01B736-D0DA-FE16-C7BB-E286EBBE408B}"/>
          </ac:spMkLst>
        </pc:spChg>
        <pc:spChg chg="mod ord">
          <ac:chgData name="Ayham Malky" userId="e26e2793b43fbcbe" providerId="LiveId" clId="{71BE6B5F-35EE-4F46-9A96-2534AC63E5AD}" dt="2023-11-03T10:58:33.118" v="900" actId="26606"/>
          <ac:spMkLst>
            <pc:docMk/>
            <pc:sldMk cId="2706329282" sldId="259"/>
            <ac:spMk id="3" creationId="{29B25553-3401-FF76-1E5F-A29FAA2F15E7}"/>
          </ac:spMkLst>
        </pc:spChg>
        <pc:spChg chg="add del mod ord">
          <ac:chgData name="Ayham Malky" userId="e26e2793b43fbcbe" providerId="LiveId" clId="{71BE6B5F-35EE-4F46-9A96-2534AC63E5AD}" dt="2023-11-03T10:58:28.358" v="899"/>
          <ac:spMkLst>
            <pc:docMk/>
            <pc:sldMk cId="2706329282" sldId="259"/>
            <ac:spMk id="4" creationId="{127506FB-7C9A-5E28-6190-3F3D0C8B9502}"/>
          </ac:spMkLst>
        </pc:spChg>
        <pc:spChg chg="add">
          <ac:chgData name="Ayham Malky" userId="e26e2793b43fbcbe" providerId="LiveId" clId="{71BE6B5F-35EE-4F46-9A96-2534AC63E5AD}" dt="2023-11-03T10:58:33.118" v="900" actId="26606"/>
          <ac:spMkLst>
            <pc:docMk/>
            <pc:sldMk cId="2706329282" sldId="259"/>
            <ac:spMk id="10" creationId="{9427AF5F-9A0E-42B7-A252-FD64C9885F9C}"/>
          </ac:spMkLst>
        </pc:spChg>
        <pc:picChg chg="add mod">
          <ac:chgData name="Ayham Malky" userId="e26e2793b43fbcbe" providerId="LiveId" clId="{71BE6B5F-35EE-4F46-9A96-2534AC63E5AD}" dt="2023-11-03T10:58:38.645" v="901" actId="27614"/>
          <ac:picMkLst>
            <pc:docMk/>
            <pc:sldMk cId="2706329282" sldId="259"/>
            <ac:picMk id="5" creationId="{54C76244-E8F2-B9AA-7788-7D299433A11C}"/>
          </ac:picMkLst>
        </pc:picChg>
      </pc:sldChg>
      <pc:sldChg chg="addSp delSp modSp mod setBg modClrScheme chgLayout">
        <pc:chgData name="Ayham Malky" userId="e26e2793b43fbcbe" providerId="LiveId" clId="{71BE6B5F-35EE-4F46-9A96-2534AC63E5AD}" dt="2023-11-06T09:09:44.283" v="1007" actId="113"/>
        <pc:sldMkLst>
          <pc:docMk/>
          <pc:sldMk cId="3481794446" sldId="260"/>
        </pc:sldMkLst>
        <pc:spChg chg="mod ord">
          <ac:chgData name="Ayham Malky" userId="e26e2793b43fbcbe" providerId="LiveId" clId="{71BE6B5F-35EE-4F46-9A96-2534AC63E5AD}" dt="2023-11-06T09:09:44.283" v="1007" actId="113"/>
          <ac:spMkLst>
            <pc:docMk/>
            <pc:sldMk cId="3481794446" sldId="260"/>
            <ac:spMk id="2" creationId="{C024CD22-C475-9C1A-E91B-591FC13F99DC}"/>
          </ac:spMkLst>
        </pc:spChg>
        <pc:spChg chg="mod ord">
          <ac:chgData name="Ayham Malky" userId="e26e2793b43fbcbe" providerId="LiveId" clId="{71BE6B5F-35EE-4F46-9A96-2534AC63E5AD}" dt="2023-11-03T11:07:43.987" v="1004" actId="26606"/>
          <ac:spMkLst>
            <pc:docMk/>
            <pc:sldMk cId="3481794446" sldId="260"/>
            <ac:spMk id="3" creationId="{8CA6577E-73A0-95F3-8FFC-1942EBFABDCE}"/>
          </ac:spMkLst>
        </pc:spChg>
        <pc:spChg chg="add del mod ord">
          <ac:chgData name="Ayham Malky" userId="e26e2793b43fbcbe" providerId="LiveId" clId="{71BE6B5F-35EE-4F46-9A96-2534AC63E5AD}" dt="2023-11-03T11:07:07.207" v="994" actId="700"/>
          <ac:spMkLst>
            <pc:docMk/>
            <pc:sldMk cId="3481794446" sldId="260"/>
            <ac:spMk id="4" creationId="{BD8D5F34-D0D6-7E8C-7CE6-AEE9AAEE23A5}"/>
          </ac:spMkLst>
        </pc:spChg>
        <pc:spChg chg="add del mod ord">
          <ac:chgData name="Ayham Malky" userId="e26e2793b43fbcbe" providerId="LiveId" clId="{71BE6B5F-35EE-4F46-9A96-2534AC63E5AD}" dt="2023-11-03T11:07:07.207" v="994" actId="700"/>
          <ac:spMkLst>
            <pc:docMk/>
            <pc:sldMk cId="3481794446" sldId="260"/>
            <ac:spMk id="5" creationId="{AC0E482E-12BF-7D6B-53E1-3BB316EC7A42}"/>
          </ac:spMkLst>
        </pc:spChg>
        <pc:spChg chg="add del mod ord">
          <ac:chgData name="Ayham Malky" userId="e26e2793b43fbcbe" providerId="LiveId" clId="{71BE6B5F-35EE-4F46-9A96-2534AC63E5AD}" dt="2023-11-03T11:07:07.207" v="994" actId="700"/>
          <ac:spMkLst>
            <pc:docMk/>
            <pc:sldMk cId="3481794446" sldId="260"/>
            <ac:spMk id="6" creationId="{16BC7943-0C65-258C-A68E-7AAF3F616919}"/>
          </ac:spMkLst>
        </pc:spChg>
        <pc:spChg chg="add del mod ord">
          <ac:chgData name="Ayham Malky" userId="e26e2793b43fbcbe" providerId="LiveId" clId="{71BE6B5F-35EE-4F46-9A96-2534AC63E5AD}" dt="2023-11-03T11:07:10.008" v="995"/>
          <ac:spMkLst>
            <pc:docMk/>
            <pc:sldMk cId="3481794446" sldId="260"/>
            <ac:spMk id="7" creationId="{961642EF-18DD-225A-F1F1-02AA907572AC}"/>
          </ac:spMkLst>
        </pc:spChg>
        <pc:spChg chg="add del">
          <ac:chgData name="Ayham Malky" userId="e26e2793b43fbcbe" providerId="LiveId" clId="{71BE6B5F-35EE-4F46-9A96-2534AC63E5AD}" dt="2023-11-03T11:07:29.167" v="997" actId="26606"/>
          <ac:spMkLst>
            <pc:docMk/>
            <pc:sldMk cId="3481794446" sldId="260"/>
            <ac:spMk id="3079" creationId="{F13C74B1-5B17-4795-BED0-7140497B445A}"/>
          </ac:spMkLst>
        </pc:spChg>
        <pc:spChg chg="add del">
          <ac:chgData name="Ayham Malky" userId="e26e2793b43fbcbe" providerId="LiveId" clId="{71BE6B5F-35EE-4F46-9A96-2534AC63E5AD}" dt="2023-11-03T11:07:29.167" v="997" actId="26606"/>
          <ac:spMkLst>
            <pc:docMk/>
            <pc:sldMk cId="3481794446" sldId="260"/>
            <ac:spMk id="3081" creationId="{D4974D33-8DC5-464E-8C6D-BE58F0669C17}"/>
          </ac:spMkLst>
        </pc:spChg>
        <pc:spChg chg="add del">
          <ac:chgData name="Ayham Malky" userId="e26e2793b43fbcbe" providerId="LiveId" clId="{71BE6B5F-35EE-4F46-9A96-2534AC63E5AD}" dt="2023-11-03T11:07:30.102" v="999" actId="26606"/>
          <ac:spMkLst>
            <pc:docMk/>
            <pc:sldMk cId="3481794446" sldId="260"/>
            <ac:spMk id="3083" creationId="{04812C46-200A-4DEB-A05E-3ED6C68C2387}"/>
          </ac:spMkLst>
        </pc:spChg>
        <pc:spChg chg="add del">
          <ac:chgData name="Ayham Malky" userId="e26e2793b43fbcbe" providerId="LiveId" clId="{71BE6B5F-35EE-4F46-9A96-2534AC63E5AD}" dt="2023-11-03T11:07:30.102" v="999" actId="26606"/>
          <ac:spMkLst>
            <pc:docMk/>
            <pc:sldMk cId="3481794446" sldId="260"/>
            <ac:spMk id="3084" creationId="{D1EA859B-E555-4109-94F3-6700E046E008}"/>
          </ac:spMkLst>
        </pc:spChg>
        <pc:spChg chg="add del">
          <ac:chgData name="Ayham Malky" userId="e26e2793b43fbcbe" providerId="LiveId" clId="{71BE6B5F-35EE-4F46-9A96-2534AC63E5AD}" dt="2023-11-03T11:07:42.602" v="1001" actId="26606"/>
          <ac:spMkLst>
            <pc:docMk/>
            <pc:sldMk cId="3481794446" sldId="260"/>
            <ac:spMk id="3086" creationId="{F13C74B1-5B17-4795-BED0-7140497B445A}"/>
          </ac:spMkLst>
        </pc:spChg>
        <pc:spChg chg="add del">
          <ac:chgData name="Ayham Malky" userId="e26e2793b43fbcbe" providerId="LiveId" clId="{71BE6B5F-35EE-4F46-9A96-2534AC63E5AD}" dt="2023-11-03T11:07:42.602" v="1001" actId="26606"/>
          <ac:spMkLst>
            <pc:docMk/>
            <pc:sldMk cId="3481794446" sldId="260"/>
            <ac:spMk id="3087" creationId="{D4974D33-8DC5-464E-8C6D-BE58F0669C17}"/>
          </ac:spMkLst>
        </pc:spChg>
        <pc:spChg chg="add del">
          <ac:chgData name="Ayham Malky" userId="e26e2793b43fbcbe" providerId="LiveId" clId="{71BE6B5F-35EE-4F46-9A96-2534AC63E5AD}" dt="2023-11-03T11:07:43.971" v="1003" actId="26606"/>
          <ac:spMkLst>
            <pc:docMk/>
            <pc:sldMk cId="3481794446" sldId="260"/>
            <ac:spMk id="3089" creationId="{04812C46-200A-4DEB-A05E-3ED6C68C2387}"/>
          </ac:spMkLst>
        </pc:spChg>
        <pc:spChg chg="add del">
          <ac:chgData name="Ayham Malky" userId="e26e2793b43fbcbe" providerId="LiveId" clId="{71BE6B5F-35EE-4F46-9A96-2534AC63E5AD}" dt="2023-11-03T11:07:43.971" v="1003" actId="26606"/>
          <ac:spMkLst>
            <pc:docMk/>
            <pc:sldMk cId="3481794446" sldId="260"/>
            <ac:spMk id="3090" creationId="{D1EA859B-E555-4109-94F3-6700E046E008}"/>
          </ac:spMkLst>
        </pc:spChg>
        <pc:spChg chg="add">
          <ac:chgData name="Ayham Malky" userId="e26e2793b43fbcbe" providerId="LiveId" clId="{71BE6B5F-35EE-4F46-9A96-2534AC63E5AD}" dt="2023-11-03T11:07:43.987" v="1004" actId="26606"/>
          <ac:spMkLst>
            <pc:docMk/>
            <pc:sldMk cId="3481794446" sldId="260"/>
            <ac:spMk id="3092" creationId="{F13C74B1-5B17-4795-BED0-7140497B445A}"/>
          </ac:spMkLst>
        </pc:spChg>
        <pc:spChg chg="add">
          <ac:chgData name="Ayham Malky" userId="e26e2793b43fbcbe" providerId="LiveId" clId="{71BE6B5F-35EE-4F46-9A96-2534AC63E5AD}" dt="2023-11-03T11:07:43.987" v="1004" actId="26606"/>
          <ac:spMkLst>
            <pc:docMk/>
            <pc:sldMk cId="3481794446" sldId="260"/>
            <ac:spMk id="3093" creationId="{D4974D33-8DC5-464E-8C6D-BE58F0669C17}"/>
          </ac:spMkLst>
        </pc:spChg>
        <pc:picChg chg="add mod ord">
          <ac:chgData name="Ayham Malky" userId="e26e2793b43fbcbe" providerId="LiveId" clId="{71BE6B5F-35EE-4F46-9A96-2534AC63E5AD}" dt="2023-11-03T11:07:43.987" v="1004" actId="26606"/>
          <ac:picMkLst>
            <pc:docMk/>
            <pc:sldMk cId="3481794446" sldId="260"/>
            <ac:picMk id="3074" creationId="{417DEE9A-7FD3-1C07-6F46-0F4C3C8DF65A}"/>
          </ac:picMkLst>
        </pc:picChg>
      </pc:sldChg>
      <pc:sldChg chg="addSp delSp modSp new mod">
        <pc:chgData name="Ayham Malky" userId="e26e2793b43fbcbe" providerId="LiveId" clId="{71BE6B5F-35EE-4F46-9A96-2534AC63E5AD}" dt="2023-11-03T11:06:39.147" v="992" actId="1076"/>
        <pc:sldMkLst>
          <pc:docMk/>
          <pc:sldMk cId="3357892615" sldId="261"/>
        </pc:sldMkLst>
        <pc:spChg chg="del">
          <ac:chgData name="Ayham Malky" userId="e26e2793b43fbcbe" providerId="LiveId" clId="{71BE6B5F-35EE-4F46-9A96-2534AC63E5AD}" dt="2023-11-03T11:04:27.293" v="975" actId="478"/>
          <ac:spMkLst>
            <pc:docMk/>
            <pc:sldMk cId="3357892615" sldId="261"/>
            <ac:spMk id="2" creationId="{2A454BD9-811C-EC74-93F8-CDE000F8A602}"/>
          </ac:spMkLst>
        </pc:spChg>
        <pc:spChg chg="del">
          <ac:chgData name="Ayham Malky" userId="e26e2793b43fbcbe" providerId="LiveId" clId="{71BE6B5F-35EE-4F46-9A96-2534AC63E5AD}" dt="2023-11-03T11:04:25.242" v="974" actId="478"/>
          <ac:spMkLst>
            <pc:docMk/>
            <pc:sldMk cId="3357892615" sldId="261"/>
            <ac:spMk id="3" creationId="{17D97609-502F-6A97-E155-30C0FEB562E8}"/>
          </ac:spMkLst>
        </pc:spChg>
        <pc:picChg chg="add del mod">
          <ac:chgData name="Ayham Malky" userId="e26e2793b43fbcbe" providerId="LiveId" clId="{71BE6B5F-35EE-4F46-9A96-2534AC63E5AD}" dt="2023-11-03T11:06:20.447" v="983" actId="478"/>
          <ac:picMkLst>
            <pc:docMk/>
            <pc:sldMk cId="3357892615" sldId="261"/>
            <ac:picMk id="4" creationId="{482A0760-4F7D-AC3F-1F9B-D3B0DE272C23}"/>
          </ac:picMkLst>
        </pc:picChg>
        <pc:picChg chg="add mod">
          <ac:chgData name="Ayham Malky" userId="e26e2793b43fbcbe" providerId="LiveId" clId="{71BE6B5F-35EE-4F46-9A96-2534AC63E5AD}" dt="2023-11-03T11:06:35.603" v="991" actId="1076"/>
          <ac:picMkLst>
            <pc:docMk/>
            <pc:sldMk cId="3357892615" sldId="261"/>
            <ac:picMk id="5" creationId="{E7E3B792-5EE8-E765-F282-7C8DC6993B11}"/>
          </ac:picMkLst>
        </pc:picChg>
        <pc:picChg chg="add mod">
          <ac:chgData name="Ayham Malky" userId="e26e2793b43fbcbe" providerId="LiveId" clId="{71BE6B5F-35EE-4F46-9A96-2534AC63E5AD}" dt="2023-11-03T11:06:23.470" v="984" actId="1076"/>
          <ac:picMkLst>
            <pc:docMk/>
            <pc:sldMk cId="3357892615" sldId="261"/>
            <ac:picMk id="2050" creationId="{375D1827-A524-61FB-56E9-718B45306687}"/>
          </ac:picMkLst>
        </pc:picChg>
        <pc:picChg chg="add mod">
          <ac:chgData name="Ayham Malky" userId="e26e2793b43fbcbe" providerId="LiveId" clId="{71BE6B5F-35EE-4F46-9A96-2534AC63E5AD}" dt="2023-11-03T11:06:39.147" v="992" actId="1076"/>
          <ac:picMkLst>
            <pc:docMk/>
            <pc:sldMk cId="3357892615" sldId="261"/>
            <ac:picMk id="2052" creationId="{36A3A511-043A-0F3E-1C50-F55ED14DF536}"/>
          </ac:picMkLst>
        </pc:picChg>
      </pc:sldChg>
      <pc:sldChg chg="new del">
        <pc:chgData name="Ayham Malky" userId="e26e2793b43fbcbe" providerId="LiveId" clId="{71BE6B5F-35EE-4F46-9A96-2534AC63E5AD}" dt="2023-11-03T10:41:42.078" v="454" actId="2696"/>
        <pc:sldMkLst>
          <pc:docMk/>
          <pc:sldMk cId="3372888927" sldId="261"/>
        </pc:sldMkLst>
      </pc:sldChg>
      <pc:sldChg chg="addSp delSp modSp new mod setBg">
        <pc:chgData name="Ayham Malky" userId="e26e2793b43fbcbe" providerId="LiveId" clId="{71BE6B5F-35EE-4F46-9A96-2534AC63E5AD}" dt="2023-11-03T10:57:43.885" v="895" actId="1076"/>
        <pc:sldMkLst>
          <pc:docMk/>
          <pc:sldMk cId="661947981" sldId="262"/>
        </pc:sldMkLst>
        <pc:spChg chg="del">
          <ac:chgData name="Ayham Malky" userId="e26e2793b43fbcbe" providerId="LiveId" clId="{71BE6B5F-35EE-4F46-9A96-2534AC63E5AD}" dt="2023-11-03T10:51:31.122" v="693" actId="478"/>
          <ac:spMkLst>
            <pc:docMk/>
            <pc:sldMk cId="661947981" sldId="262"/>
            <ac:spMk id="2" creationId="{0CEA862F-A2B5-59F9-6499-0B72BDB7BF75}"/>
          </ac:spMkLst>
        </pc:spChg>
        <pc:spChg chg="del">
          <ac:chgData name="Ayham Malky" userId="e26e2793b43fbcbe" providerId="LiveId" clId="{71BE6B5F-35EE-4F46-9A96-2534AC63E5AD}" dt="2023-11-03T10:50:52.317" v="691"/>
          <ac:spMkLst>
            <pc:docMk/>
            <pc:sldMk cId="661947981" sldId="262"/>
            <ac:spMk id="3" creationId="{AAC12F8A-5981-D9E3-70DC-213AF2B451A7}"/>
          </ac:spMkLst>
        </pc:spChg>
        <pc:spChg chg="del">
          <ac:chgData name="Ayham Malky" userId="e26e2793b43fbcbe" providerId="LiveId" clId="{71BE6B5F-35EE-4F46-9A96-2534AC63E5AD}" dt="2023-11-03T10:51:11.689" v="692"/>
          <ac:spMkLst>
            <pc:docMk/>
            <pc:sldMk cId="661947981" sldId="262"/>
            <ac:spMk id="4" creationId="{53D15CD9-6374-99CC-B89C-0DA5DED87704}"/>
          </ac:spMkLst>
        </pc:spChg>
        <pc:spChg chg="add del">
          <ac:chgData name="Ayham Malky" userId="e26e2793b43fbcbe" providerId="LiveId" clId="{71BE6B5F-35EE-4F46-9A96-2534AC63E5AD}" dt="2023-11-03T10:53:10.063" v="709" actId="26606"/>
          <ac:spMkLst>
            <pc:docMk/>
            <pc:sldMk cId="661947981" sldId="262"/>
            <ac:spMk id="13" creationId="{5F879AC3-D4CE-493C-ADC7-06205677F4F8}"/>
          </ac:spMkLst>
        </pc:spChg>
        <pc:spChg chg="add del">
          <ac:chgData name="Ayham Malky" userId="e26e2793b43fbcbe" providerId="LiveId" clId="{71BE6B5F-35EE-4F46-9A96-2534AC63E5AD}" dt="2023-11-03T10:53:10.063" v="709" actId="26606"/>
          <ac:spMkLst>
            <pc:docMk/>
            <pc:sldMk cId="661947981" sldId="262"/>
            <ac:spMk id="15" creationId="{736F0DFD-0954-464F-BF12-DD2E6F6E0380}"/>
          </ac:spMkLst>
        </pc:spChg>
        <pc:picChg chg="add mod modCrop">
          <ac:chgData name="Ayham Malky" userId="e26e2793b43fbcbe" providerId="LiveId" clId="{71BE6B5F-35EE-4F46-9A96-2534AC63E5AD}" dt="2023-11-03T10:57:36.832" v="893" actId="1076"/>
          <ac:picMkLst>
            <pc:docMk/>
            <pc:sldMk cId="661947981" sldId="262"/>
            <ac:picMk id="5" creationId="{F6A5A5DA-7A87-E9D6-371A-4105745941E9}"/>
          </ac:picMkLst>
        </pc:picChg>
        <pc:picChg chg="add mod">
          <ac:chgData name="Ayham Malky" userId="e26e2793b43fbcbe" providerId="LiveId" clId="{71BE6B5F-35EE-4F46-9A96-2534AC63E5AD}" dt="2023-11-03T10:57:43.885" v="895" actId="1076"/>
          <ac:picMkLst>
            <pc:docMk/>
            <pc:sldMk cId="661947981" sldId="262"/>
            <ac:picMk id="6" creationId="{D62FC18E-8F5F-5B06-779F-E044F747492D}"/>
          </ac:picMkLst>
        </pc:picChg>
        <pc:picChg chg="add mod modCrop">
          <ac:chgData name="Ayham Malky" userId="e26e2793b43fbcbe" providerId="LiveId" clId="{71BE6B5F-35EE-4F46-9A96-2534AC63E5AD}" dt="2023-11-03T10:57:35.547" v="892" actId="1076"/>
          <ac:picMkLst>
            <pc:docMk/>
            <pc:sldMk cId="661947981" sldId="262"/>
            <ac:picMk id="7" creationId="{4A143C36-2D90-583D-8C55-02D813E17528}"/>
          </ac:picMkLst>
        </pc:picChg>
        <pc:picChg chg="add mod">
          <ac:chgData name="Ayham Malky" userId="e26e2793b43fbcbe" providerId="LiveId" clId="{71BE6B5F-35EE-4F46-9A96-2534AC63E5AD}" dt="2023-11-03T10:57:41.676" v="894" actId="1076"/>
          <ac:picMkLst>
            <pc:docMk/>
            <pc:sldMk cId="661947981" sldId="262"/>
            <ac:picMk id="8" creationId="{04067769-3A2C-4EDF-695C-593EC2460685}"/>
          </ac:picMkLst>
        </pc:picChg>
      </pc:sldChg>
      <pc:sldChg chg="addSp delSp modSp new mod">
        <pc:chgData name="Ayham Malky" userId="e26e2793b43fbcbe" providerId="LiveId" clId="{71BE6B5F-35EE-4F46-9A96-2534AC63E5AD}" dt="2023-11-03T11:03:05.089" v="973" actId="1076"/>
        <pc:sldMkLst>
          <pc:docMk/>
          <pc:sldMk cId="2208651436" sldId="263"/>
        </pc:sldMkLst>
        <pc:spChg chg="del">
          <ac:chgData name="Ayham Malky" userId="e26e2793b43fbcbe" providerId="LiveId" clId="{71BE6B5F-35EE-4F46-9A96-2534AC63E5AD}" dt="2023-11-03T10:58:50.003" v="905" actId="478"/>
          <ac:spMkLst>
            <pc:docMk/>
            <pc:sldMk cId="2208651436" sldId="263"/>
            <ac:spMk id="2" creationId="{FADDCE47-F844-C2C3-6C91-87D36756FFEB}"/>
          </ac:spMkLst>
        </pc:spChg>
        <pc:spChg chg="del">
          <ac:chgData name="Ayham Malky" userId="e26e2793b43fbcbe" providerId="LiveId" clId="{71BE6B5F-35EE-4F46-9A96-2534AC63E5AD}" dt="2023-11-03T10:58:45.567" v="903" actId="478"/>
          <ac:spMkLst>
            <pc:docMk/>
            <pc:sldMk cId="2208651436" sldId="263"/>
            <ac:spMk id="3" creationId="{E0A58DFF-289A-5934-37DE-2EBB0AC3DC74}"/>
          </ac:spMkLst>
        </pc:spChg>
        <pc:spChg chg="del">
          <ac:chgData name="Ayham Malky" userId="e26e2793b43fbcbe" providerId="LiveId" clId="{71BE6B5F-35EE-4F46-9A96-2534AC63E5AD}" dt="2023-11-03T10:58:48.206" v="904" actId="478"/>
          <ac:spMkLst>
            <pc:docMk/>
            <pc:sldMk cId="2208651436" sldId="263"/>
            <ac:spMk id="4" creationId="{57F08AE7-6939-1F87-460B-3A541B768CA8}"/>
          </ac:spMkLst>
        </pc:spChg>
        <pc:picChg chg="add mod modCrop">
          <ac:chgData name="Ayham Malky" userId="e26e2793b43fbcbe" providerId="LiveId" clId="{71BE6B5F-35EE-4F46-9A96-2534AC63E5AD}" dt="2023-11-03T11:02:57.034" v="970" actId="1076"/>
          <ac:picMkLst>
            <pc:docMk/>
            <pc:sldMk cId="2208651436" sldId="263"/>
            <ac:picMk id="5" creationId="{6FFC0697-6DAA-152D-3752-3A9EF3F71A2A}"/>
          </ac:picMkLst>
        </pc:picChg>
        <pc:picChg chg="add mod">
          <ac:chgData name="Ayham Malky" userId="e26e2793b43fbcbe" providerId="LiveId" clId="{71BE6B5F-35EE-4F46-9A96-2534AC63E5AD}" dt="2023-11-03T11:01:06.992" v="918" actId="1076"/>
          <ac:picMkLst>
            <pc:docMk/>
            <pc:sldMk cId="2208651436" sldId="263"/>
            <ac:picMk id="6" creationId="{C0D1ED42-EAE0-FF7F-4C2D-CFE1EF836DA7}"/>
          </ac:picMkLst>
        </pc:picChg>
        <pc:picChg chg="add mod">
          <ac:chgData name="Ayham Malky" userId="e26e2793b43fbcbe" providerId="LiveId" clId="{71BE6B5F-35EE-4F46-9A96-2534AC63E5AD}" dt="2023-11-03T11:03:05.089" v="973" actId="1076"/>
          <ac:picMkLst>
            <pc:docMk/>
            <pc:sldMk cId="2208651436" sldId="263"/>
            <ac:picMk id="1026" creationId="{67CAE1D7-0AE0-C44B-B3A5-49BBF1780783}"/>
          </ac:picMkLst>
        </pc:picChg>
        <pc:picChg chg="add mod">
          <ac:chgData name="Ayham Malky" userId="e26e2793b43fbcbe" providerId="LiveId" clId="{71BE6B5F-35EE-4F46-9A96-2534AC63E5AD}" dt="2023-11-03T11:03:03.961" v="972" actId="1076"/>
          <ac:picMkLst>
            <pc:docMk/>
            <pc:sldMk cId="2208651436" sldId="263"/>
            <ac:picMk id="1028" creationId="{A2ED3B73-9B56-46E4-B80A-A25F7CAFAF65}"/>
          </ac:picMkLst>
        </pc:picChg>
      </pc:sldChg>
      <pc:sldChg chg="addSp delSp modSp new mod modAnim">
        <pc:chgData name="Ayham Malky" userId="e26e2793b43fbcbe" providerId="LiveId" clId="{71BE6B5F-35EE-4F46-9A96-2534AC63E5AD}" dt="2023-11-06T09:11:26.596" v="1012" actId="1076"/>
        <pc:sldMkLst>
          <pc:docMk/>
          <pc:sldMk cId="84187732" sldId="264"/>
        </pc:sldMkLst>
        <pc:spChg chg="del">
          <ac:chgData name="Ayham Malky" userId="e26e2793b43fbcbe" providerId="LiveId" clId="{71BE6B5F-35EE-4F46-9A96-2534AC63E5AD}" dt="2023-11-06T09:11:18.331" v="1010" actId="478"/>
          <ac:spMkLst>
            <pc:docMk/>
            <pc:sldMk cId="84187732" sldId="264"/>
            <ac:spMk id="2" creationId="{BA3CB147-A775-DDE5-10F1-73947E4B3964}"/>
          </ac:spMkLst>
        </pc:spChg>
        <pc:spChg chg="del">
          <ac:chgData name="Ayham Malky" userId="e26e2793b43fbcbe" providerId="LiveId" clId="{71BE6B5F-35EE-4F46-9A96-2534AC63E5AD}" dt="2023-11-06T09:11:06.336" v="1009"/>
          <ac:spMkLst>
            <pc:docMk/>
            <pc:sldMk cId="84187732" sldId="264"/>
            <ac:spMk id="3" creationId="{C8B000A0-BDDD-0281-F6C7-558A545DA812}"/>
          </ac:spMkLst>
        </pc:spChg>
        <pc:picChg chg="add mod">
          <ac:chgData name="Ayham Malky" userId="e26e2793b43fbcbe" providerId="LiveId" clId="{71BE6B5F-35EE-4F46-9A96-2534AC63E5AD}" dt="2023-11-06T09:11:26.596" v="1012" actId="1076"/>
          <ac:picMkLst>
            <pc:docMk/>
            <pc:sldMk cId="84187732" sldId="264"/>
            <ac:picMk id="4" creationId="{AD8E1EE0-C0A9-4DAF-CB6A-DD357C7F0068}"/>
          </ac:picMkLst>
        </pc:picChg>
      </pc:sldChg>
      <pc:sldChg chg="modSp new mod ord">
        <pc:chgData name="Ayham Malky" userId="e26e2793b43fbcbe" providerId="LiveId" clId="{71BE6B5F-35EE-4F46-9A96-2534AC63E5AD}" dt="2023-11-06T09:16:41.547" v="1047" actId="20577"/>
        <pc:sldMkLst>
          <pc:docMk/>
          <pc:sldMk cId="3278910342" sldId="265"/>
        </pc:sldMkLst>
        <pc:spChg chg="mod">
          <ac:chgData name="Ayham Malky" userId="e26e2793b43fbcbe" providerId="LiveId" clId="{71BE6B5F-35EE-4F46-9A96-2534AC63E5AD}" dt="2023-11-06T09:14:07.125" v="1027" actId="20577"/>
          <ac:spMkLst>
            <pc:docMk/>
            <pc:sldMk cId="3278910342" sldId="265"/>
            <ac:spMk id="2" creationId="{9F0F712D-3561-EC8C-6765-30E2B2AB067E}"/>
          </ac:spMkLst>
        </pc:spChg>
        <pc:spChg chg="mod">
          <ac:chgData name="Ayham Malky" userId="e26e2793b43fbcbe" providerId="LiveId" clId="{71BE6B5F-35EE-4F46-9A96-2534AC63E5AD}" dt="2023-11-06T09:16:41.547" v="1047" actId="20577"/>
          <ac:spMkLst>
            <pc:docMk/>
            <pc:sldMk cId="3278910342" sldId="265"/>
            <ac:spMk id="3" creationId="{8C343535-CFA6-D590-3A78-3C09E87ECE4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53A40-5A3E-71CD-D34B-17B110F06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9173C-D8DE-D28D-39B8-221112007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67F30-E8B5-E59F-0523-D8492076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C55E8-B669-9741-5397-F1AAB9BFB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8F6B1-2976-1B99-72D9-280E397F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2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DB8B-4CB5-E50C-F0A9-B8AD17DA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7F2D3-13C8-3D8A-2E78-1A6B987B3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11662-3D08-DDA9-8535-85001017D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BEC09-93AA-C60A-A5E6-AD9E882D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4EBA1-FAB8-0340-110C-40AEB538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6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0323A-88CB-51BC-0C97-96A5C5C21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C6066-D2B1-0177-7E6F-A04FEA381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2F70B-9882-B4A0-41B8-C5D89E86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D3C80-BB9B-D2DB-73B3-C0433CB6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7E58-F585-19C0-95CD-A3775733C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8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22E85-F314-4090-33BD-51D5E833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F6ECA-35D4-AE3D-5130-165034736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81F8-F4F7-77C8-734A-4244021AB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EC626-8ADB-2C09-27DE-15DA5F4E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D987D-4B6B-3C08-F601-CA25A5A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1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4C724-766A-3EF6-041D-A19AB1D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2C6B0-4E41-6482-5B3A-3B57F2608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5CEAC-E0BF-D165-57AE-1D01A0E6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3D22D-E930-F54F-431B-53708F6E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B30C0-F659-0BDD-B79E-C2795F5C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1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9F230-F29B-DDE4-1135-930B9601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A2EE-C5CF-3430-6A7F-166EBF2C9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DD4D4-4EF6-43DF-3A88-C53DE91E4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69504-AC6A-C7B2-7D01-EE2FA1C2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0E32A-CD40-150A-97A6-3D0AF0EBA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8AACB-3BD3-B2D6-CFB9-014A9233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F896-D25A-975D-3A56-5A0BDC31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BA002-9099-F24E-E208-FC28EBEBB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8C43E-31A6-E7B3-869B-A4F0C2A59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8F090-25CB-0375-FB1A-62D224AAB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44BDD-3EC5-45B0-074A-35C71F40A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8B5A76-5D04-4E8C-B7EF-58BEDA0F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AF3A4-1B89-81DB-FEFE-D96DCC3E0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6FE2B-9F70-8E26-13C7-1F1BAF8B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A281-8379-D64D-F1B6-D9F228225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A2261-D3AB-179A-F783-045FECFC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0A562-5CBC-6D5F-DA1E-29A6B6B9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7AA41-9176-78C9-3757-AED25992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8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C5038C-2B9E-06DB-CF84-7DDFA9B3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F2846-FD35-CB27-53E8-275E738A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D73AF-49D6-8260-AF4C-58EC4CBC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8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7F6B-0268-4B22-27ED-AF7F4B41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737F-827F-A821-2E23-C60E8BDFA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29D7E-1241-B119-CF24-6C929234F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36FB-83D9-137E-802F-F0790C93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004E8-EF71-FAAA-FFAE-7F1AA705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510DA-4EE0-9736-6E65-6A4C01C3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0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E123-8B13-792C-7730-A50A7E95E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A2886-6623-C78D-6461-4DC3C37AC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13087-83AC-3626-FF6A-68FD74E47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A9E26-E6B9-4BA8-E69C-19D2F8D8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A9ED0-C337-2D21-1054-BAC86BF6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9ED0C-5A2D-1B49-F2C8-07BA1C86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1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433B93-38F2-0FFD-1718-CCE64CEC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85582-AC38-AC59-7886-1DFAAC33C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B3C51-40BD-413B-E115-9410F18F7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43935-B2F2-4ED9-A19D-D9F284D3DF7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738EB-54B1-1C0E-9BD4-ED08912B5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D9FFA-CECF-C82B-9451-7E294A15F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07B39-81CF-4DDB-A8F6-ABE2AC6E9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3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.edu.jo/iso/Pages/Cuisine.aspx" TargetMode="External"/><Relationship Id="rId7" Type="http://schemas.openxmlformats.org/officeDocument/2006/relationships/hyperlink" Target="https://ich.gov.jo/node/55695?TSPD_101_R0=08463bc795ab20007d36f551d1bf59718d6d4f2d1136fc75ce7d2a5cdda3843dc9cf0be24f1fe00308b2cbfd7b1430007a2d7cfe6b5a80d9c181456f7f471b2627270ca1adc9b13069d7f465d90db5148cbbbf6ad12289eedf301b06d1bd7d53" TargetMode="External"/><Relationship Id="rId2" Type="http://schemas.openxmlformats.org/officeDocument/2006/relationships/hyperlink" Target="https://www.amideastedabroad.org/home/pcolar-blog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fsusa.org/countries/jordan/" TargetMode="External"/><Relationship Id="rId5" Type="http://schemas.openxmlformats.org/officeDocument/2006/relationships/hyperlink" Target="https://www.enicbcmed.eu/discover-culture-and-traditions-jordan-med-pearls-project" TargetMode="External"/><Relationship Id="rId4" Type="http://schemas.openxmlformats.org/officeDocument/2006/relationships/hyperlink" Target="http://www.kinghussein.gov.jo/facts3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6E7F0-3D32-8A2F-3FF3-830E64B00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4733"/>
          </a:xfrm>
        </p:spPr>
        <p:txBody>
          <a:bodyPr/>
          <a:lstStyle/>
          <a:p>
            <a:r>
              <a:rPr lang="en-US" b="1" dirty="0"/>
              <a:t>Food Around Jordan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9B395-9FE6-4AAD-802D-6D236E5FF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04661"/>
            <a:ext cx="9144000" cy="2753139"/>
          </a:xfrm>
        </p:spPr>
        <p:txBody>
          <a:bodyPr>
            <a:normAutofit/>
          </a:bodyPr>
          <a:lstStyle/>
          <a:p>
            <a:r>
              <a:rPr lang="en-US" dirty="0"/>
              <a:t>By:</a:t>
            </a:r>
          </a:p>
          <a:p>
            <a:r>
              <a:rPr lang="en-US" dirty="0"/>
              <a:t>Calla Malky</a:t>
            </a:r>
          </a:p>
          <a:p>
            <a:r>
              <a:rPr lang="en-US" dirty="0"/>
              <a:t>Ayah </a:t>
            </a:r>
            <a:r>
              <a:rPr lang="en-US" dirty="0" err="1"/>
              <a:t>Abualhaj</a:t>
            </a:r>
            <a:endParaRPr lang="en-US" dirty="0"/>
          </a:p>
          <a:p>
            <a:r>
              <a:rPr lang="en-US" dirty="0"/>
              <a:t>Jad </a:t>
            </a:r>
            <a:r>
              <a:rPr lang="en-US" dirty="0" err="1"/>
              <a:t>Almassis</a:t>
            </a:r>
            <a:endParaRPr lang="en-US" dirty="0"/>
          </a:p>
          <a:p>
            <a:r>
              <a:rPr lang="en-US" dirty="0" err="1"/>
              <a:t>Sufian</a:t>
            </a:r>
            <a:r>
              <a:rPr lang="en-US" dirty="0"/>
              <a:t> Bebe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01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F712D-3561-EC8C-6765-30E2B2AB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43535-CFA6-D590-3A78-3C09E87EC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https://www.amideastedabroad.org/home/pcolar-blog4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https://www.just.edu.jo/iso/Pages/Cuisine.aspx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http://www.kinghussein.gov.jo/facts3.html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https://www.enicbcmed.eu/discover-culture-and-traditions-jordan-med-pearls-project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https://www.afsusa.org/countries/jordan/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https://ich.gov.jo/node/55695?TSPD_101_R0=08463bc795ab20007d36f551d1bf59718d6d4f2d1136fc75ce7d2a5cdda3843dc9cf0be24f1fe00308b2cbfd7b1430007a2d7cfe6b5a80d9c181456f7f471b2627270ca1adc9b13069d7f465d90db5148cbbbf6ad12289eedf301b06d1bd7d53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1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A437-1D60-2BA6-C06D-D72E5AAB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7067A-6BB7-D025-D0CD-A343B4D6C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Presenting 3 traditional Jordanian dishes:</a:t>
            </a:r>
          </a:p>
          <a:p>
            <a:pPr lvl="1"/>
            <a:r>
              <a:rPr lang="en-US" dirty="0" err="1"/>
              <a:t>Mansaf</a:t>
            </a:r>
            <a:endParaRPr lang="en-US" dirty="0"/>
          </a:p>
          <a:p>
            <a:pPr lvl="1"/>
            <a:r>
              <a:rPr lang="en-US" dirty="0" err="1"/>
              <a:t>Rashouf</a:t>
            </a:r>
            <a:endParaRPr lang="en-US" dirty="0"/>
          </a:p>
          <a:p>
            <a:pPr lvl="1"/>
            <a:r>
              <a:rPr lang="en-US"/>
              <a:t>Kabab </a:t>
            </a:r>
            <a:r>
              <a:rPr lang="en-US" dirty="0"/>
              <a:t>Al-Ramtha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2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E6BC4-8C60-ACE9-BE2F-6FD4DA63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/>
              <a:t>Mansaf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7F9BC-BDEC-3C3F-05CF-D0E49C237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the most famous traditional Jordanian dish which is made of meat cooked in dried yogurt sauce.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key of any tasty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in the dried yogurt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city has the  tastiest and most famous dried yogurt which is called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Jameed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traditional way to eat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from the big plate is by making big rice and meat balls with one hand.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53AD9-4D41-626C-1DD9-262E09A016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865" r="603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7145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5A5DA-7A87-E9D6-371A-4105745941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227" r="18074"/>
          <a:stretch/>
        </p:blipFill>
        <p:spPr>
          <a:xfrm>
            <a:off x="1625611" y="3593273"/>
            <a:ext cx="3060000" cy="3060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2FC18E-8F5F-5B06-779F-E044F74749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06389" y="3593273"/>
            <a:ext cx="3060000" cy="30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43C36-2D90-583D-8C55-02D813E17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6" r="8883"/>
          <a:stretch/>
        </p:blipFill>
        <p:spPr>
          <a:xfrm>
            <a:off x="1625611" y="204727"/>
            <a:ext cx="3060000" cy="30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067769-3A2C-4EDF-695C-593EC2460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389" y="204727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4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1B736-D0DA-FE16-C7BB-E286EBBE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/>
              <a:t>Rashouf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25553-3401-FF76-1E5F-A29FAA2F1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52774" cy="43034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/>
              <a:t>Rashouf is a traditional Jordanian soup that is typically made with a combination of lentils, fried onions, Jameed (dried yogurt) cooked with rice or wheat.</a:t>
            </a:r>
          </a:p>
          <a:p>
            <a:pPr marL="0"/>
            <a:r>
              <a:rPr lang="en-US" sz="2000"/>
              <a:t>Rashouf is considered a winter dish which gives us energy and heat plus a delicious taste.</a:t>
            </a:r>
          </a:p>
          <a:p>
            <a:pPr marL="0"/>
            <a:r>
              <a:rPr lang="en-US" sz="2000"/>
              <a:t>Al Salt city in Jordan is famous for its great Rashouf.</a:t>
            </a:r>
          </a:p>
        </p:txBody>
      </p:sp>
      <p:pic>
        <p:nvPicPr>
          <p:cNvPr id="5" name="Content Placeholder 4" descr="A bowl of soup with vegetables in it&#10;&#10;Description automatically generated">
            <a:extLst>
              <a:ext uri="{FF2B5EF4-FFF2-40B4-BE49-F238E27FC236}">
                <a16:creationId xmlns:a16="http://schemas.microsoft.com/office/drawing/2014/main" id="{54C76244-E8F2-B9AA-7788-7D299433A1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2958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2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dal Albrihi‎ – Teeba">
            <a:extLst>
              <a:ext uri="{FF2B5EF4-FFF2-40B4-BE49-F238E27FC236}">
                <a16:creationId xmlns:a16="http://schemas.microsoft.com/office/drawing/2014/main" id="{67CAE1D7-0AE0-C44B-B3A5-49BBF178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8" y="185739"/>
            <a:ext cx="4437529" cy="30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C0697-6DAA-152D-3752-3A9EF3F71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7" t="-515" r="12112" b="515"/>
          <a:stretch/>
        </p:blipFill>
        <p:spPr>
          <a:xfrm>
            <a:off x="7525310" y="172067"/>
            <a:ext cx="3060000" cy="3060000"/>
          </a:xfrm>
          <a:prstGeom prst="rect">
            <a:avLst/>
          </a:prstGeom>
        </p:spPr>
      </p:pic>
      <p:pic>
        <p:nvPicPr>
          <p:cNvPr id="1028" name="Picture 4" descr="Al-rashoof Season in Jordan 2023 – Rove.me">
            <a:extLst>
              <a:ext uri="{FF2B5EF4-FFF2-40B4-BE49-F238E27FC236}">
                <a16:creationId xmlns:a16="http://schemas.microsoft.com/office/drawing/2014/main" id="{A2ED3B73-9B56-46E4-B80A-A25F7CAFA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8" y="3523129"/>
            <a:ext cx="4437529" cy="284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1ED42-EAE0-FF7F-4C2D-CFE1EF836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051" y="3523129"/>
            <a:ext cx="3468675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Rectangle 309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4CD22-C475-9C1A-E91B-591FC13F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Kabab Al Ramtha</a:t>
            </a:r>
          </a:p>
        </p:txBody>
      </p:sp>
      <p:sp>
        <p:nvSpPr>
          <p:cNvPr id="309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6577E-73A0-95F3-8FFC-1942EBFAB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/>
              <a:t>Kabab Al Ramtha is a kind of Kabab which is one of the most famous kinds of meat in Jordan, but Al Ramtha city, added its own additions to it to give it a special flavor.</a:t>
            </a:r>
          </a:p>
          <a:p>
            <a:pPr marL="0"/>
            <a:r>
              <a:rPr lang="en-US" sz="2200"/>
              <a:t>It has minced meat, wheat, cumin, black pepper, olive oil.</a:t>
            </a:r>
          </a:p>
          <a:p>
            <a:pPr marL="0"/>
            <a:endParaRPr lang="en-US" sz="2200"/>
          </a:p>
          <a:p>
            <a:pPr marL="0"/>
            <a:endParaRPr lang="en-US" sz="2200"/>
          </a:p>
        </p:txBody>
      </p:sp>
      <p:pic>
        <p:nvPicPr>
          <p:cNvPr id="3074" name="Picture 2" descr="الكباب الرمثاوي #الاردن #الرمثا - YouTube">
            <a:extLst>
              <a:ext uri="{FF2B5EF4-FFF2-40B4-BE49-F238E27FC236}">
                <a16:creationId xmlns:a16="http://schemas.microsoft.com/office/drawing/2014/main" id="{417DEE9A-7FD3-1C07-6F46-0F4C3C8DF6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r="2044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79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comenda de 80 mini Salgadinhos... - Elania Borges Salgados | Facebook">
            <a:extLst>
              <a:ext uri="{FF2B5EF4-FFF2-40B4-BE49-F238E27FC236}">
                <a16:creationId xmlns:a16="http://schemas.microsoft.com/office/drawing/2014/main" id="{375D1827-A524-61FB-56E9-718B4530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60" y="1185862"/>
            <a:ext cx="451485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3B792-5EE8-E765-F282-7C8DC6993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94" y="558002"/>
            <a:ext cx="3648917" cy="2733166"/>
          </a:xfrm>
          <a:prstGeom prst="rect">
            <a:avLst/>
          </a:prstGeom>
        </p:spPr>
      </p:pic>
      <p:pic>
        <p:nvPicPr>
          <p:cNvPr id="2052" name="Picture 4" descr="سكينة ذيابات كباب رمثاوي 😋 - المطبخ النابلسيى | Facebook">
            <a:extLst>
              <a:ext uri="{FF2B5EF4-FFF2-40B4-BE49-F238E27FC236}">
                <a16:creationId xmlns:a16="http://schemas.microsoft.com/office/drawing/2014/main" id="{36A3A511-043A-0F3E-1C50-F55ED14DF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76" y="3566833"/>
            <a:ext cx="2344551" cy="31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9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Globa">
            <a:hlinkClick r:id="" action="ppaction://media"/>
            <a:extLst>
              <a:ext uri="{FF2B5EF4-FFF2-40B4-BE49-F238E27FC236}">
                <a16:creationId xmlns:a16="http://schemas.microsoft.com/office/drawing/2014/main" id="{AD8E1EE0-C0A9-4DAF-CB6A-DD357C7F00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538" y="623783"/>
            <a:ext cx="9912923" cy="5610433"/>
          </a:xfrm>
        </p:spPr>
      </p:pic>
    </p:spTree>
    <p:extLst>
      <p:ext uri="{BB962C8B-B14F-4D97-AF65-F5344CB8AC3E}">
        <p14:creationId xmlns:p14="http://schemas.microsoft.com/office/powerpoint/2010/main" val="8418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290</Words>
  <Application>Microsoft Office PowerPoint</Application>
  <PresentationFormat>Widescreen</PresentationFormat>
  <Paragraphs>36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Food Around Jordan</vt:lpstr>
      <vt:lpstr>Introduction</vt:lpstr>
      <vt:lpstr>Mansaf</vt:lpstr>
      <vt:lpstr>PowerPoint Presentation</vt:lpstr>
      <vt:lpstr>Rashouf</vt:lpstr>
      <vt:lpstr>PowerPoint Presentation</vt:lpstr>
      <vt:lpstr>Kabab Al Ramtha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around jordan</dc:title>
  <dc:creator>Ayham Malky</dc:creator>
  <cp:lastModifiedBy>Ayham Malky</cp:lastModifiedBy>
  <cp:revision>2</cp:revision>
  <dcterms:created xsi:type="dcterms:W3CDTF">2023-11-03T10:10:38Z</dcterms:created>
  <dcterms:modified xsi:type="dcterms:W3CDTF">2023-11-06T19:17:49Z</dcterms:modified>
</cp:coreProperties>
</file>