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5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8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3795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52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1095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63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54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2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8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7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1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2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4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02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3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3FB4D-70A3-455C-B124-4B96B52D6EAB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F5B8667-B8F9-4C42-AB05-BAE86EC54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8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mley0to19.co.uk/11-19-years/health/personal-hygiene-and-handwashing" TargetMode="External"/><Relationship Id="rId2" Type="http://schemas.openxmlformats.org/officeDocument/2006/relationships/hyperlink" Target="https://www.healthdirect.gov.au/personal-hygie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nerbody.com/impacts-of-personal-hygiene-on-your-health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2532" y="2595720"/>
            <a:ext cx="7766936" cy="1096900"/>
          </a:xfrm>
        </p:spPr>
        <p:txBody>
          <a:bodyPr/>
          <a:lstStyle/>
          <a:p>
            <a:pPr algn="ctr"/>
            <a:r>
              <a:rPr lang="en-US" dirty="0">
                <a:latin typeface="Bahnschrift" panose="020B0502040204020203" pitchFamily="34" charset="0"/>
              </a:rPr>
              <a:t>Personal Hygiene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5843" y="4098130"/>
            <a:ext cx="6160313" cy="418691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By Eyad Jumaian,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Bana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 Al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Qudah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, Lara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Hamarneh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 and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Noaf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Sawalha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abic Typesetting" panose="03020402040406030203" pitchFamily="66" charset="-78"/>
            </a:endParaRPr>
          </a:p>
        </p:txBody>
      </p:sp>
      <p:pic>
        <p:nvPicPr>
          <p:cNvPr id="4" name="Picture 3" descr="Misty's Education Blo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5"/>
          <a:stretch/>
        </p:blipFill>
        <p:spPr>
          <a:xfrm>
            <a:off x="780393" y="647146"/>
            <a:ext cx="2640725" cy="260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0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hnschrift" panose="020B0502040204020203" pitchFamily="34" charset="0"/>
              </a:rPr>
              <a:t>What is personal hygiene?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59102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ahnschrift" panose="020B0502040204020203" pitchFamily="34" charset="0"/>
              </a:rPr>
              <a:t>Personal hygiene is maintaining physical health to keep your body healthy and strong. It is how you care for your body. It refers to a set of practices performed in order to maintain or preserve good health. Habits such as showering, washing your hands, and brushing your teeth are all important factors to stay healthy.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68B1D3-A27B-F149-A994-E16E0E369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433" y="4639442"/>
            <a:ext cx="2145277" cy="160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9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Bahnschrift" panose="020B0502040204020203" pitchFamily="34" charset="0"/>
              </a:rPr>
              <a:t>What causes symptoms of bad personal hygiene?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>
                <a:latin typeface="Bahnschrift" panose="020B0502040204020203" pitchFamily="34" charset="0"/>
              </a:rPr>
              <a:t>Symptoms of low personal hygiene include:</a:t>
            </a:r>
          </a:p>
          <a:p>
            <a:pPr marL="0" indent="0">
              <a:buNone/>
            </a:pPr>
            <a:endParaRPr lang="en-US" sz="2400" dirty="0">
              <a:latin typeface="Bahnschrift" panose="020B0502040204020203" pitchFamily="34" charset="0"/>
            </a:endParaRPr>
          </a:p>
          <a:p>
            <a:r>
              <a:rPr lang="en-US" sz="2400" dirty="0"/>
              <a:t>Unnatural yellow teeth</a:t>
            </a:r>
          </a:p>
          <a:p>
            <a:r>
              <a:rPr lang="en-US" sz="2400" dirty="0"/>
              <a:t>Body odor, from not showering regularly</a:t>
            </a:r>
          </a:p>
          <a:p>
            <a:r>
              <a:rPr lang="en-US" sz="2400" dirty="0"/>
              <a:t>Dandruff, from unwashed or disheveled hair</a:t>
            </a:r>
          </a:p>
          <a:p>
            <a:r>
              <a:rPr lang="en-US" sz="2400" dirty="0"/>
              <a:t>Tooth decay and gingivitis</a:t>
            </a:r>
          </a:p>
          <a:p>
            <a:r>
              <a:rPr lang="en-US" sz="2400" dirty="0"/>
              <a:t>Bad breath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A50C6F-0272-8D45-90CB-1C032AC043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096"/>
          <a:stretch/>
        </p:blipFill>
        <p:spPr>
          <a:xfrm>
            <a:off x="7689934" y="1850398"/>
            <a:ext cx="1746610" cy="17735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461BF5-1169-AC4C-8BE2-325DCC5340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/>
          <a:stretch/>
        </p:blipFill>
        <p:spPr>
          <a:xfrm>
            <a:off x="7743519" y="3683714"/>
            <a:ext cx="1746610" cy="177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57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hnschrift" panose="020B0502040204020203" pitchFamily="34" charset="0"/>
              </a:rPr>
              <a:t>Consequences of bad personal hygiene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6621"/>
            <a:ext cx="8596668" cy="3880773"/>
          </a:xfrm>
        </p:spPr>
        <p:txBody>
          <a:bodyPr>
            <a:noAutofit/>
          </a:bodyPr>
          <a:lstStyle/>
          <a:p>
            <a:r>
              <a:rPr lang="en-US" sz="2300" dirty="0"/>
              <a:t>Sickness and disease</a:t>
            </a:r>
          </a:p>
          <a:p>
            <a:r>
              <a:rPr lang="en-US" sz="2300" dirty="0"/>
              <a:t>Increased risks for heart disease and hypertension</a:t>
            </a:r>
          </a:p>
          <a:p>
            <a:r>
              <a:rPr lang="en-US" sz="2300" dirty="0"/>
              <a:t>Respiratory infections</a:t>
            </a:r>
          </a:p>
          <a:p>
            <a:r>
              <a:rPr lang="en-US" sz="2300" dirty="0"/>
              <a:t>Poor physical appearance</a:t>
            </a:r>
          </a:p>
          <a:p>
            <a:r>
              <a:rPr lang="en-US" sz="2300" dirty="0"/>
              <a:t>Trachoma, an eye infection which can lead to blindness</a:t>
            </a:r>
          </a:p>
          <a:p>
            <a:r>
              <a:rPr lang="en-US" sz="2300" dirty="0"/>
              <a:t>Scabies</a:t>
            </a:r>
          </a:p>
          <a:p>
            <a:r>
              <a:rPr lang="en-US" sz="2300" dirty="0"/>
              <a:t>Health problems</a:t>
            </a:r>
          </a:p>
          <a:p>
            <a:r>
              <a:rPr lang="en-US" sz="2300" dirty="0"/>
              <a:t>Social rejection and may also lead to bullying, low confidence and low self-esteem</a:t>
            </a:r>
          </a:p>
        </p:txBody>
      </p:sp>
    </p:spTree>
    <p:extLst>
      <p:ext uri="{BB962C8B-B14F-4D97-AF65-F5344CB8AC3E}">
        <p14:creationId xmlns:p14="http://schemas.microsoft.com/office/powerpoint/2010/main" val="514179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81291-2961-3445-B01A-733FE3BE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O" dirty="0">
                <a:latin typeface="Bahnschrift" panose="020B0502040204020203" pitchFamily="34" charset="0"/>
              </a:rPr>
              <a:t>How to maintain personal hygiene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BB67-4821-5641-A128-1E7B10666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9154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Shower regularly</a:t>
            </a:r>
          </a:p>
          <a:p>
            <a:r>
              <a:rPr lang="en-US" sz="2200" dirty="0"/>
              <a:t>Wash your hands frequently</a:t>
            </a:r>
          </a:p>
          <a:p>
            <a:r>
              <a:rPr lang="en-US" sz="2200" dirty="0"/>
              <a:t>Trim your nails </a:t>
            </a:r>
          </a:p>
          <a:p>
            <a:r>
              <a:rPr lang="en-US" sz="2200" dirty="0"/>
              <a:t>Clean your nose and ears</a:t>
            </a:r>
          </a:p>
          <a:p>
            <a:r>
              <a:rPr lang="en-US" sz="2200" dirty="0"/>
              <a:t>Wear freshly cleaned clothes</a:t>
            </a:r>
          </a:p>
          <a:p>
            <a:r>
              <a:rPr lang="en-US" sz="2200" dirty="0"/>
              <a:t>Brush your hair</a:t>
            </a:r>
          </a:p>
          <a:p>
            <a:r>
              <a:rPr lang="en-US" sz="2200" dirty="0"/>
              <a:t>Use mouthwash</a:t>
            </a:r>
          </a:p>
          <a:p>
            <a:r>
              <a:rPr lang="en-US" sz="2200" dirty="0"/>
              <a:t>Floss daily</a:t>
            </a:r>
          </a:p>
          <a:p>
            <a:r>
              <a:rPr lang="en-US" sz="2200" dirty="0"/>
              <a:t>Re-apply deodorant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9DFCCD-9677-6B4D-BEEB-5C91E0524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4074" y="2909446"/>
            <a:ext cx="2281913" cy="171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0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CA1D8-1740-504D-8175-B1FEC329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9203"/>
            <a:ext cx="8596668" cy="1320800"/>
          </a:xfrm>
        </p:spPr>
        <p:txBody>
          <a:bodyPr/>
          <a:lstStyle/>
          <a:p>
            <a:r>
              <a:rPr lang="en-JO" dirty="0">
                <a:latin typeface="Bahnschrift" panose="020B0502040204020203" pitchFamily="34" charset="0"/>
              </a:rPr>
              <a:t>Citation!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44C52-37EA-D14E-A1AB-7A2AA9AC6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7624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JO" sz="2600" dirty="0">
                <a:latin typeface="Bahnschrift" panose="020B0502040204020203" pitchFamily="34" charset="0"/>
              </a:rPr>
              <a:t>Here are some websites we used to get this information</a:t>
            </a:r>
            <a:r>
              <a:rPr lang="en-JO" sz="2600" dirty="0">
                <a:latin typeface="Bahnschrift" panose="020B0502040204020203" pitchFamily="34" charset="0"/>
                <a:sym typeface="Wingdings" pitchFamily="2" charset="2"/>
              </a:rPr>
              <a:t>:</a:t>
            </a:r>
          </a:p>
          <a:p>
            <a:endParaRPr lang="en-JO" sz="2800" dirty="0">
              <a:sym typeface="Wingdings" pitchFamily="2" charset="2"/>
            </a:endParaRP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https://www.healthdirect.gov.au/personal-hygiene</a:t>
            </a:r>
            <a:endParaRPr lang="en-US" sz="2800" dirty="0">
              <a:solidFill>
                <a:schemeClr val="accent1">
                  <a:lumMod val="75000"/>
                </a:schemeClr>
              </a:solidFill>
              <a:sym typeface="Wingdings" pitchFamily="2" charset="2"/>
            </a:endParaRPr>
          </a:p>
          <a:p>
            <a:endParaRPr lang="en-US" sz="2800" dirty="0">
              <a:solidFill>
                <a:schemeClr val="accent1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https://www.bromley0to19.co.uk/11-19-years/health/personal-hygiene-and-handwashing</a:t>
            </a:r>
            <a:endParaRPr lang="en-US" sz="2800" dirty="0">
              <a:solidFill>
                <a:schemeClr val="accent1">
                  <a:lumMod val="75000"/>
                </a:schemeClr>
              </a:solidFill>
              <a:sym typeface="Wingdings" pitchFamily="2" charset="2"/>
            </a:endParaRPr>
          </a:p>
          <a:p>
            <a:endParaRPr lang="en-US" sz="2800" dirty="0">
              <a:solidFill>
                <a:schemeClr val="accent1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https://www.innerbody.com/impacts-of-personal-hygiene-on-your-health</a:t>
            </a:r>
            <a:endParaRPr lang="en-US" sz="2800" dirty="0">
              <a:solidFill>
                <a:schemeClr val="accent1">
                  <a:lumMod val="75000"/>
                </a:schemeClr>
              </a:solidFill>
              <a:sym typeface="Wingdings" pitchFamily="2" charset="2"/>
            </a:endParaRPr>
          </a:p>
          <a:p>
            <a:endParaRPr lang="en-US" sz="2800" dirty="0">
              <a:sym typeface="Wingdings" pitchFamily="2" charset="2"/>
            </a:endParaRPr>
          </a:p>
          <a:p>
            <a:endParaRPr lang="en-US" sz="2800" dirty="0">
              <a:sym typeface="Wingdings" pitchFamily="2" charset="2"/>
            </a:endParaRPr>
          </a:p>
          <a:p>
            <a:endParaRPr lang="en-US" sz="2800" dirty="0">
              <a:sym typeface="Wingdings" pitchFamily="2" charset="2"/>
            </a:endParaRPr>
          </a:p>
          <a:p>
            <a:endParaRPr lang="en-JO" sz="2800" dirty="0">
              <a:sym typeface="Wingdings" pitchFamily="2" charset="2"/>
            </a:endParaRPr>
          </a:p>
          <a:p>
            <a:endParaRPr lang="en-JO" dirty="0">
              <a:sym typeface="Wingdings" pitchFamily="2" charset="2"/>
            </a:endParaRP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820218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4D1C16-10CA-B142-A148-472CA02A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3526" y="2246587"/>
            <a:ext cx="4043855" cy="953814"/>
          </a:xfrm>
        </p:spPr>
        <p:txBody>
          <a:bodyPr>
            <a:normAutofit/>
          </a:bodyPr>
          <a:lstStyle/>
          <a:p>
            <a:pPr algn="ctr"/>
            <a:r>
              <a:rPr lang="en-JO" sz="5400" dirty="0">
                <a:latin typeface="Bahnschrift" panose="020B0502040204020203" pitchFamily="34" charset="0"/>
              </a:rPr>
              <a:t>Thank you </a:t>
            </a:r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5F076A8C-656C-B747-BC7C-FC4F3E2138FE}"/>
              </a:ext>
            </a:extLst>
          </p:cNvPr>
          <p:cNvSpPr/>
          <p:nvPr/>
        </p:nvSpPr>
        <p:spPr>
          <a:xfrm>
            <a:off x="5760984" y="3854669"/>
            <a:ext cx="1087820" cy="953814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id="{09DED20A-9F08-AC49-AF46-8FE697864892}"/>
              </a:ext>
            </a:extLst>
          </p:cNvPr>
          <p:cNvSpPr/>
          <p:nvPr/>
        </p:nvSpPr>
        <p:spPr>
          <a:xfrm>
            <a:off x="7488623" y="3854669"/>
            <a:ext cx="1087820" cy="953814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9A0FC548-4292-E44A-AD38-8616F8AF2734}"/>
              </a:ext>
            </a:extLst>
          </p:cNvPr>
          <p:cNvSpPr/>
          <p:nvPr/>
        </p:nvSpPr>
        <p:spPr>
          <a:xfrm>
            <a:off x="4033345" y="3854669"/>
            <a:ext cx="1087820" cy="953814"/>
          </a:xfrm>
          <a:prstGeom prst="hear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4B57039D-96C0-1C41-B220-3BEC867DFB13}"/>
              </a:ext>
            </a:extLst>
          </p:cNvPr>
          <p:cNvSpPr/>
          <p:nvPr/>
        </p:nvSpPr>
        <p:spPr>
          <a:xfrm>
            <a:off x="2305706" y="3854669"/>
            <a:ext cx="1087820" cy="953814"/>
          </a:xfrm>
          <a:prstGeom prst="hear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467920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1797</TotalTime>
  <Words>249</Words>
  <Application>Microsoft Macintosh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Bahnschrift</vt:lpstr>
      <vt:lpstr>Trebuchet MS</vt:lpstr>
      <vt:lpstr>Wingdings 3</vt:lpstr>
      <vt:lpstr>Facet</vt:lpstr>
      <vt:lpstr>Personal Hygiene </vt:lpstr>
      <vt:lpstr>What is personal hygiene?</vt:lpstr>
      <vt:lpstr>What causes symptoms of bad personal hygiene?</vt:lpstr>
      <vt:lpstr>Consequences of bad personal hygiene </vt:lpstr>
      <vt:lpstr>How to maintain personal hygiene</vt:lpstr>
      <vt:lpstr>Citation!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hygiene</dc:title>
  <dc:creator>Eyad</dc:creator>
  <cp:lastModifiedBy>Microsoft Office User</cp:lastModifiedBy>
  <cp:revision>13</cp:revision>
  <dcterms:created xsi:type="dcterms:W3CDTF">2023-11-01T11:45:31Z</dcterms:created>
  <dcterms:modified xsi:type="dcterms:W3CDTF">2023-11-06T16:37:29Z</dcterms:modified>
</cp:coreProperties>
</file>