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3" r:id="rId5"/>
    <p:sldId id="259"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0525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33984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6068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222472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3347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16605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531151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05983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00101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4156830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103620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E10ADA-FD0E-4517-A200-A27A3761500C}" type="datetimeFigureOut">
              <a:rPr lang="en-US" smtClean="0"/>
              <a:t>11/5/2023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1404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E10ADA-FD0E-4517-A200-A27A3761500C}" type="datetimeFigureOut">
              <a:rPr lang="en-US" smtClean="0"/>
              <a:t>11/5/2023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337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10ADA-FD0E-4517-A200-A27A3761500C}" type="datetimeFigureOut">
              <a:rPr lang="en-US" smtClean="0"/>
              <a:t>11/5/2023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85421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42775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63902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3E10ADA-FD0E-4517-A200-A27A3761500C}" type="datetimeFigureOut">
              <a:rPr lang="en-US" smtClean="0"/>
              <a:t>11/5/2023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F3D33C3-DABD-4736-A849-699984FA209B}" type="slidenum">
              <a:rPr lang="en-US" smtClean="0"/>
              <a:t>‹#›</a:t>
            </a:fld>
            <a:endParaRPr lang="en-US"/>
          </a:p>
        </p:txBody>
      </p:sp>
    </p:spTree>
    <p:extLst>
      <p:ext uri="{BB962C8B-B14F-4D97-AF65-F5344CB8AC3E}">
        <p14:creationId xmlns:p14="http://schemas.microsoft.com/office/powerpoint/2010/main" val="3313336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ammonnews.net/article/352686" TargetMode="External"/><Relationship Id="rId2" Type="http://schemas.openxmlformats.org/officeDocument/2006/relationships/hyperlink" Target="https://www.ammonnews.net/article/44248" TargetMode="External"/><Relationship Id="rId1" Type="http://schemas.openxmlformats.org/officeDocument/2006/relationships/slideLayout" Target="../slideLayouts/slideLayout2.xml"/><Relationship Id="rId4" Type="http://schemas.openxmlformats.org/officeDocument/2006/relationships/hyperlink" Target="https://ich.gov.jo/node/556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0085" y="2514600"/>
            <a:ext cx="8915399" cy="2262781"/>
          </a:xfrm>
        </p:spPr>
        <p:txBody>
          <a:bodyPr>
            <a:normAutofit/>
          </a:bodyPr>
          <a:lstStyle/>
          <a:p>
            <a:r>
              <a:rPr lang="en-US" sz="4000" dirty="0" smtClean="0">
                <a:latin typeface="Arial" panose="020B0604020202020204" pitchFamily="34" charset="0"/>
                <a:cs typeface="Arial" panose="020B0604020202020204" pitchFamily="34" charset="0"/>
              </a:rPr>
              <a:t>The Traditional Food Of Jordan</a:t>
            </a:r>
            <a:endParaRPr lang="en-US" sz="40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120086" y="4777381"/>
            <a:ext cx="8915399" cy="1126283"/>
          </a:xfrm>
        </p:spPr>
        <p:txBody>
          <a:bodyPr>
            <a:normAutofit/>
          </a:bodyPr>
          <a:lstStyle/>
          <a:p>
            <a:r>
              <a:rPr lang="en-US" sz="2400" i="1" dirty="0" smtClean="0">
                <a:latin typeface="Arial" panose="020B0604020202020204" pitchFamily="34" charset="0"/>
                <a:cs typeface="Arial" panose="020B0604020202020204" pitchFamily="34" charset="0"/>
              </a:rPr>
              <a:t>Made by: </a:t>
            </a:r>
            <a:r>
              <a:rPr lang="en-US" sz="2400" i="1" dirty="0" err="1" smtClean="0">
                <a:latin typeface="Arial" panose="020B0604020202020204" pitchFamily="34" charset="0"/>
                <a:cs typeface="Arial" panose="020B0604020202020204" pitchFamily="34" charset="0"/>
              </a:rPr>
              <a:t>Leen</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Rabadi</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Sireen</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Haddadin</a:t>
            </a:r>
            <a:r>
              <a:rPr lang="en-US" sz="2400" i="1" dirty="0" smtClean="0">
                <a:latin typeface="Arial" panose="020B0604020202020204" pitchFamily="34" charset="0"/>
                <a:cs typeface="Arial" panose="020B0604020202020204" pitchFamily="34" charset="0"/>
              </a:rPr>
              <a:t>, Mohammad </a:t>
            </a:r>
            <a:r>
              <a:rPr lang="en-US" sz="2400" i="1" dirty="0" err="1">
                <a:latin typeface="Arial" panose="020B0604020202020204" pitchFamily="34" charset="0"/>
                <a:cs typeface="Arial" panose="020B0604020202020204" pitchFamily="34" charset="0"/>
              </a:rPr>
              <a:t>N</a:t>
            </a:r>
            <a:r>
              <a:rPr lang="en-US" sz="2400" i="1" dirty="0" err="1" smtClean="0">
                <a:latin typeface="Arial" panose="020B0604020202020204" pitchFamily="34" charset="0"/>
                <a:cs typeface="Arial" panose="020B0604020202020204" pitchFamily="34" charset="0"/>
              </a:rPr>
              <a:t>ihad</a:t>
            </a:r>
            <a:r>
              <a:rPr lang="en-US" sz="2400" i="1" dirty="0" smtClean="0">
                <a:latin typeface="Arial" panose="020B0604020202020204" pitchFamily="34" charset="0"/>
                <a:cs typeface="Arial" panose="020B0604020202020204" pitchFamily="34" charset="0"/>
              </a:rPr>
              <a:t> and Henry </a:t>
            </a:r>
            <a:r>
              <a:rPr lang="en-US" sz="2400" i="1" dirty="0" err="1" smtClean="0">
                <a:latin typeface="Arial" panose="020B0604020202020204" pitchFamily="34" charset="0"/>
                <a:cs typeface="Arial" panose="020B0604020202020204" pitchFamily="34" charset="0"/>
              </a:rPr>
              <a:t>Habash</a:t>
            </a:r>
            <a:endParaRPr lang="en-US" sz="2400"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298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66" y="1447801"/>
            <a:ext cx="5486401" cy="5003799"/>
          </a:xfrm>
        </p:spPr>
        <p:txBody>
          <a:bodyPr wrap="square" lIns="548640" tIns="91440" bIns="91440">
            <a:normAutofit lnSpcReduction="10000"/>
          </a:bodyPr>
          <a:lstStyle/>
          <a:p>
            <a:r>
              <a:rPr lang="en-US" sz="2400" dirty="0" smtClean="0">
                <a:latin typeface="Arial" panose="020B0604020202020204" pitchFamily="34" charset="0"/>
                <a:cs typeface="Arial" panose="020B0604020202020204" pitchFamily="34" charset="0"/>
              </a:rPr>
              <a:t> Jordan is traditionally full of a long and rich history that has evolved over time.</a:t>
            </a:r>
          </a:p>
          <a:p>
            <a:r>
              <a:rPr lang="en-US" sz="2400" dirty="0" smtClean="0">
                <a:latin typeface="Arial" panose="020B0604020202020204" pitchFamily="34" charset="0"/>
                <a:cs typeface="Arial" panose="020B0604020202020204" pitchFamily="34" charset="0"/>
              </a:rPr>
              <a:t> The most common food in Jordan which is also found in most restaurants is the mansaf</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It is a lamb or goat meat dish that is cooked in fermented yoghurt and served with rice or bulgur. There are many variations of mansaf</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but the main base of the dish which is lamb and yoghurt remains the same. </a:t>
            </a:r>
            <a:endParaRPr lang="en-US" sz="2400" dirty="0">
              <a:latin typeface="Arial" panose="020B0604020202020204" pitchFamily="34" charset="0"/>
              <a:cs typeface="Arial" panose="020B0604020202020204" pitchFamily="34" charset="0"/>
            </a:endParaRPr>
          </a:p>
        </p:txBody>
      </p:sp>
      <p:pic>
        <p:nvPicPr>
          <p:cNvPr id="91" name="Picture 9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866" y="2387600"/>
            <a:ext cx="3651567" cy="2810933"/>
          </a:xfrm>
          <a:prstGeom prst="rect">
            <a:avLst/>
          </a:prstGeom>
        </p:spPr>
      </p:pic>
      <p:sp>
        <p:nvSpPr>
          <p:cNvPr id="2" name="Title 1"/>
          <p:cNvSpPr>
            <a:spLocks noGrp="1"/>
          </p:cNvSpPr>
          <p:nvPr>
            <p:ph type="title"/>
          </p:nvPr>
        </p:nvSpPr>
        <p:spPr>
          <a:xfrm>
            <a:off x="2437494" y="687399"/>
            <a:ext cx="9248939" cy="692668"/>
          </a:xfrm>
        </p:spPr>
        <p:txBody>
          <a:bodyPr>
            <a:noAutofit/>
          </a:bodyPr>
          <a:lstStyle/>
          <a:p>
            <a:r>
              <a:rPr lang="en-US" sz="4800" dirty="0" smtClean="0">
                <a:latin typeface="Arial" panose="020B0604020202020204" pitchFamily="34" charset="0"/>
                <a:cs typeface="Arial" panose="020B0604020202020204" pitchFamily="34" charset="0"/>
              </a:rPr>
              <a:t>Introduction</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7696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925" y="344710"/>
            <a:ext cx="8911687" cy="1280890"/>
          </a:xfrm>
        </p:spPr>
        <p:txBody>
          <a:bodyPr/>
          <a:lstStyle/>
          <a:p>
            <a:r>
              <a:rPr lang="en-US" dirty="0" smtClean="0">
                <a:latin typeface="Arial" panose="020B0604020202020204" pitchFamily="34" charset="0"/>
                <a:cs typeface="Arial" panose="020B0604020202020204" pitchFamily="34" charset="0"/>
              </a:rPr>
              <a:t>The Traditional Food in The North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3" y="1769533"/>
            <a:ext cx="5445654" cy="4563534"/>
          </a:xfrm>
        </p:spPr>
        <p:txBody>
          <a:bodyPr>
            <a:noAutofit/>
          </a:bodyPr>
          <a:lstStyle/>
          <a:p>
            <a:r>
              <a:rPr lang="en-US" sz="2400" dirty="0" smtClean="0">
                <a:latin typeface="Arial" panose="020B0604020202020204" pitchFamily="34" charset="0"/>
                <a:cs typeface="Arial" panose="020B0604020202020204" pitchFamily="34" charset="0"/>
              </a:rPr>
              <a:t> The</a:t>
            </a:r>
            <a:r>
              <a:rPr lang="ar-J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makmoura is the most famous and  popular traditional food for the north of Jordan like in Irbid. It is often served in occasions and festivals since it adds a beautiful look to the table. The makmoura consists of dough, wheat flour, chicken, onions and olive oil. </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034867" y="2467235"/>
            <a:ext cx="3064933" cy="2119912"/>
          </a:xfrm>
          <a:prstGeom prst="rect">
            <a:avLst/>
          </a:prstGeom>
        </p:spPr>
      </p:pic>
    </p:spTree>
    <p:extLst>
      <p:ext uri="{BB962C8B-B14F-4D97-AF65-F5344CB8AC3E}">
        <p14:creationId xmlns:p14="http://schemas.microsoft.com/office/powerpoint/2010/main" val="18739209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726" y="560499"/>
            <a:ext cx="8911687" cy="1280890"/>
          </a:xfrm>
        </p:spPr>
        <p:txBody>
          <a:bodyPr>
            <a:normAutofit/>
          </a:bodyPr>
          <a:lstStyle/>
          <a:p>
            <a:r>
              <a:rPr lang="en-US" dirty="0" smtClean="0">
                <a:latin typeface="Arial" panose="020B0604020202020204" pitchFamily="34" charset="0"/>
                <a:cs typeface="Arial" panose="020B0604020202020204" pitchFamily="34" charset="0"/>
              </a:rPr>
              <a:t>The Traditional Food In the North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2" y="2027583"/>
            <a:ext cx="4821404" cy="3883639"/>
          </a:xfrm>
        </p:spPr>
        <p:txBody>
          <a:bodyPr/>
          <a:lstStyle/>
          <a:p>
            <a:r>
              <a:rPr lang="en-US" dirty="0" smtClean="0"/>
              <a:t> </a:t>
            </a:r>
            <a:r>
              <a:rPr lang="en-US" sz="2400" dirty="0" smtClean="0">
                <a:latin typeface="Arial" panose="020B0604020202020204" pitchFamily="34" charset="0"/>
                <a:cs typeface="Arial" panose="020B0604020202020204" pitchFamily="34" charset="0"/>
              </a:rPr>
              <a:t>There </a:t>
            </a:r>
            <a:r>
              <a:rPr lang="en-US" sz="2400" dirty="0">
                <a:latin typeface="Arial" panose="020B0604020202020204" pitchFamily="34" charset="0"/>
                <a:cs typeface="Arial" panose="020B0604020202020204" pitchFamily="34" charset="0"/>
              </a:rPr>
              <a:t>is also </a:t>
            </a:r>
            <a:r>
              <a:rPr lang="en-US" sz="2400" dirty="0" err="1" smtClean="0">
                <a:latin typeface="Arial" panose="020B0604020202020204" pitchFamily="34" charset="0"/>
                <a:cs typeface="Arial" panose="020B0604020202020204" pitchFamily="34" charset="0"/>
              </a:rPr>
              <a:t>jaajeel</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a:t>
            </a:r>
            <a:r>
              <a:rPr lang="en-US" sz="2400" dirty="0" smtClean="0">
                <a:latin typeface="Arial" panose="020B0604020202020204" pitchFamily="34" charset="0"/>
                <a:cs typeface="Arial" panose="020B0604020202020204" pitchFamily="34" charset="0"/>
              </a:rPr>
              <a:t>sometimes called </a:t>
            </a:r>
            <a:r>
              <a:rPr lang="en-US" sz="2400" dirty="0" err="1" smtClean="0">
                <a:latin typeface="Arial" panose="020B0604020202020204" pitchFamily="34" charset="0"/>
                <a:cs typeface="Arial" panose="020B0604020202020204" pitchFamily="34" charset="0"/>
              </a:rPr>
              <a:t>kaakeel</a:t>
            </a:r>
            <a:r>
              <a:rPr lang="en-US" sz="2400" dirty="0" smtClean="0">
                <a:latin typeface="Arial" panose="020B0604020202020204" pitchFamily="34" charset="0"/>
                <a:cs typeface="Arial" panose="020B0604020202020204" pitchFamily="34" charset="0"/>
              </a:rPr>
              <a:t>. It is a </a:t>
            </a:r>
            <a:r>
              <a:rPr lang="en-US" sz="2400" dirty="0">
                <a:latin typeface="Arial" panose="020B0604020202020204" pitchFamily="34" charset="0"/>
                <a:cs typeface="Arial" panose="020B0604020202020204" pitchFamily="34" charset="0"/>
              </a:rPr>
              <a:t>Jordanian dish par excellence that the people of the North excel in and are creative in </a:t>
            </a:r>
            <a:r>
              <a:rPr lang="en-US" sz="2400" dirty="0" smtClean="0">
                <a:latin typeface="Arial" panose="020B0604020202020204" pitchFamily="34" charset="0"/>
                <a:cs typeface="Arial" panose="020B0604020202020204" pitchFamily="34" charset="0"/>
              </a:rPr>
              <a:t>preparing.</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 It </a:t>
            </a:r>
            <a:r>
              <a:rPr lang="en-US" sz="2400" dirty="0">
                <a:latin typeface="Arial" panose="020B0604020202020204" pitchFamily="34" charset="0"/>
                <a:cs typeface="Arial" panose="020B0604020202020204" pitchFamily="34" charset="0"/>
              </a:rPr>
              <a:t>consists of wheat flour and eggs, mixed, balled and cooked with milk</a:t>
            </a: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878723" y="1566407"/>
            <a:ext cx="2920001" cy="2066967"/>
          </a:xfrm>
          <a:prstGeom prst="rect">
            <a:avLst/>
          </a:prstGeom>
        </p:spPr>
      </p:pic>
      <p:pic>
        <p:nvPicPr>
          <p:cNvPr id="5" name="Picture 4"/>
          <p:cNvPicPr>
            <a:picLocks noChangeAspect="1"/>
          </p:cNvPicPr>
          <p:nvPr/>
        </p:nvPicPr>
        <p:blipFill>
          <a:blip r:embed="rId3"/>
          <a:stretch>
            <a:fillRect/>
          </a:stretch>
        </p:blipFill>
        <p:spPr>
          <a:xfrm>
            <a:off x="7754249" y="3400300"/>
            <a:ext cx="2728594" cy="1815755"/>
          </a:xfrm>
          <a:prstGeom prst="rect">
            <a:avLst/>
          </a:prstGeom>
        </p:spPr>
      </p:pic>
    </p:spTree>
    <p:extLst>
      <p:ext uri="{BB962C8B-B14F-4D97-AF65-F5344CB8AC3E}">
        <p14:creationId xmlns:p14="http://schemas.microsoft.com/office/powerpoint/2010/main" val="133848976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traditional Food in The South of Jordan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2" y="2065867"/>
            <a:ext cx="5183188" cy="3845355"/>
          </a:xfrm>
        </p:spPr>
        <p:txBody>
          <a:bodyPr>
            <a:normAutofit fontScale="92500" lnSpcReduction="10000"/>
          </a:bodyPr>
          <a:lstStyle/>
          <a:p>
            <a:r>
              <a:rPr lang="en-US" dirty="0" smtClean="0"/>
              <a:t> </a:t>
            </a:r>
            <a:r>
              <a:rPr lang="en-US" sz="2400" dirty="0" smtClean="0">
                <a:latin typeface="Arial" panose="020B0604020202020204" pitchFamily="34" charset="0"/>
                <a:cs typeface="Arial" panose="020B0604020202020204" pitchFamily="34" charset="0"/>
              </a:rPr>
              <a:t>One of the most common </a:t>
            </a:r>
            <a:r>
              <a:rPr lang="en-US" sz="2400" smtClean="0">
                <a:latin typeface="Arial" panose="020B0604020202020204" pitchFamily="34" charset="0"/>
                <a:cs typeface="Arial" panose="020B0604020202020204" pitchFamily="34" charset="0"/>
              </a:rPr>
              <a:t>and popular </a:t>
            </a:r>
            <a:r>
              <a:rPr lang="en-US" sz="2400" dirty="0" smtClean="0">
                <a:latin typeface="Arial" panose="020B0604020202020204" pitchFamily="34" charset="0"/>
                <a:cs typeface="Arial" panose="020B0604020202020204" pitchFamily="34" charset="0"/>
              </a:rPr>
              <a:t>traditional food in the south of Jordan as in </a:t>
            </a:r>
            <a:r>
              <a:rPr lang="en-US" sz="2400" dirty="0" err="1">
                <a:latin typeface="Arial" panose="020B0604020202020204" pitchFamily="34" charset="0"/>
                <a:cs typeface="Arial" panose="020B0604020202020204" pitchFamily="34" charset="0"/>
              </a:rPr>
              <a:t>K</a:t>
            </a:r>
            <a:r>
              <a:rPr lang="en-US" sz="2400" dirty="0" err="1" smtClean="0">
                <a:latin typeface="Arial" panose="020B0604020202020204" pitchFamily="34" charset="0"/>
                <a:cs typeface="Arial" panose="020B0604020202020204" pitchFamily="34" charset="0"/>
              </a:rPr>
              <a:t>arak</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Ma’an</a:t>
            </a:r>
            <a:r>
              <a:rPr lang="en-US" sz="2400" dirty="0" smtClean="0">
                <a:latin typeface="Arial" panose="020B0604020202020204" pitchFamily="34" charset="0"/>
                <a:cs typeface="Arial" panose="020B0604020202020204" pitchFamily="34" charset="0"/>
              </a:rPr>
              <a:t> and in Aqaba is the </a:t>
            </a:r>
            <a:r>
              <a:rPr lang="en-US" sz="2400" dirty="0" err="1" smtClean="0">
                <a:latin typeface="Arial" panose="020B0604020202020204" pitchFamily="34" charset="0"/>
                <a:cs typeface="Arial" panose="020B0604020202020204" pitchFamily="34" charset="0"/>
              </a:rPr>
              <a:t>mojalalah</a:t>
            </a:r>
            <a:r>
              <a:rPr lang="en-US" sz="2400" dirty="0" smtClean="0">
                <a:latin typeface="Arial" panose="020B0604020202020204" pitchFamily="34" charset="0"/>
                <a:cs typeface="Arial" panose="020B0604020202020204" pitchFamily="34" charset="0"/>
              </a:rPr>
              <a:t> that consists of homemade bread and yoghurt mixed with local homemade margarine.</a:t>
            </a:r>
          </a:p>
          <a:p>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Other similar traditional food is </a:t>
            </a:r>
            <a:r>
              <a:rPr lang="en-US" sz="2400" dirty="0" err="1" smtClean="0">
                <a:latin typeface="Arial" panose="020B0604020202020204" pitchFamily="34" charset="0"/>
                <a:cs typeface="Arial" panose="020B0604020202020204" pitchFamily="34" charset="0"/>
              </a:rPr>
              <a:t>rashoof</a:t>
            </a:r>
            <a:r>
              <a:rPr lang="en-US" sz="2400" dirty="0" smtClean="0">
                <a:latin typeface="Arial" panose="020B0604020202020204" pitchFamily="34" charset="0"/>
                <a:cs typeface="Arial" panose="020B0604020202020204" pitchFamily="34" charset="0"/>
              </a:rPr>
              <a:t> which is made out of grinded wheat and lentils mixed with cooked yoghurt.</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500533" y="2370665"/>
            <a:ext cx="3522136" cy="1981201"/>
          </a:xfrm>
          <a:prstGeom prst="rect">
            <a:avLst/>
          </a:prstGeom>
        </p:spPr>
      </p:pic>
      <p:pic>
        <p:nvPicPr>
          <p:cNvPr id="5" name="Picture 4"/>
          <p:cNvPicPr>
            <a:picLocks noChangeAspect="1"/>
          </p:cNvPicPr>
          <p:nvPr/>
        </p:nvPicPr>
        <p:blipFill>
          <a:blip r:embed="rId3"/>
          <a:stretch>
            <a:fillRect/>
          </a:stretch>
        </p:blipFill>
        <p:spPr>
          <a:xfrm>
            <a:off x="7658100" y="4233332"/>
            <a:ext cx="2679063" cy="1898983"/>
          </a:xfrm>
          <a:prstGeom prst="rect">
            <a:avLst/>
          </a:prstGeom>
        </p:spPr>
      </p:pic>
    </p:spTree>
    <p:extLst>
      <p:ext uri="{BB962C8B-B14F-4D97-AF65-F5344CB8AC3E}">
        <p14:creationId xmlns:p14="http://schemas.microsoft.com/office/powerpoint/2010/main" val="32792534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Traditional Food in the Middle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2934" y="2133600"/>
            <a:ext cx="6112934" cy="4241800"/>
          </a:xfrm>
        </p:spPr>
        <p:txBody>
          <a:bodyPr>
            <a:normAutofit fontScale="92500" lnSpcReduction="10000"/>
          </a:bodyPr>
          <a:lstStyle/>
          <a:p>
            <a:r>
              <a:rPr lang="en-US" dirty="0" smtClean="0"/>
              <a:t> </a:t>
            </a:r>
            <a:r>
              <a:rPr lang="en-US" sz="2400" dirty="0" smtClean="0">
                <a:latin typeface="Arial" panose="020B0604020202020204" pitchFamily="34" charset="0"/>
                <a:cs typeface="Arial" panose="020B0604020202020204" pitchFamily="34" charset="0"/>
              </a:rPr>
              <a:t>In the middle of Jordan like in Amman and Al salt similarly mansaf is considered the most common traditional food which is cooked and served in the same way as in other parts of Jordan and for the </a:t>
            </a:r>
            <a:r>
              <a:rPr lang="en-US" sz="2400" dirty="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ame reasons.</a:t>
            </a:r>
          </a:p>
          <a:p>
            <a:r>
              <a:rPr lang="en-US" sz="2400" dirty="0" smtClean="0">
                <a:latin typeface="Arial" panose="020B0604020202020204" pitchFamily="34" charset="0"/>
                <a:cs typeface="Arial" panose="020B0604020202020204" pitchFamily="34" charset="0"/>
              </a:rPr>
              <a:t> The maqluba is also considered a traditional food in the middle of Jordan. It is made up of eggplants, cauliflower, potatoes , chicken or meat and rice, onions , olive oil, cinnamon, nuts, salt</a:t>
            </a:r>
            <a:r>
              <a:rPr lang="ar-J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 pepper with spices of maqluba. It usually relates to banquets and different familial events but it can also be made in natural days.</a:t>
            </a:r>
            <a:endParaRPr lang="en-US" sz="2400" dirty="0">
              <a:latin typeface="Arial" panose="020B0604020202020204" pitchFamily="34" charset="0"/>
              <a:cs typeface="Arial" panose="020B0604020202020204" pitchFamily="34" charset="0"/>
            </a:endParaRPr>
          </a:p>
        </p:txBody>
      </p:sp>
      <p:pic>
        <p:nvPicPr>
          <p:cNvPr id="5" name="Picture 4" descr="أكلات لا يعرف مذاقها إلا الفلسطينيون.. وبعضها ذاع صيتها خارج حدود الوطن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0243" y="2226733"/>
            <a:ext cx="3171757" cy="2114098"/>
          </a:xfrm>
          <a:prstGeom prst="rect">
            <a:avLst/>
          </a:prstGeom>
        </p:spPr>
      </p:pic>
      <p:pic>
        <p:nvPicPr>
          <p:cNvPr id="4" name="Picture 3" descr="Receta de &lt;strong&gt;Maqluba&lt;/strong&gt; o Maqlube (Receta auténtica Palestin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868" y="3989386"/>
            <a:ext cx="3345589" cy="2013481"/>
          </a:xfrm>
          <a:prstGeom prst="rect">
            <a:avLst/>
          </a:prstGeom>
        </p:spPr>
      </p:pic>
    </p:spTree>
    <p:extLst>
      <p:ext uri="{BB962C8B-B14F-4D97-AF65-F5344CB8AC3E}">
        <p14:creationId xmlns:p14="http://schemas.microsoft.com/office/powerpoint/2010/main" val="25905187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Video:</a:t>
            </a:r>
            <a:endParaRPr lang="en-US" dirty="0">
              <a:latin typeface="Arial" panose="020B0604020202020204" pitchFamily="34" charset="0"/>
              <a:cs typeface="Arial" panose="020B0604020202020204" pitchFamily="34" charset="0"/>
            </a:endParaRPr>
          </a:p>
        </p:txBody>
      </p:sp>
      <p:pic>
        <p:nvPicPr>
          <p:cNvPr id="4" name="VIDEO-2023-11-04-21-18-43 (4)">
            <a:hlinkClick r:id="" action="ppaction://media"/>
          </p:cNvPr>
          <p:cNvPicPr>
            <a:picLocks noGrp="1" noChangeAspect="1"/>
          </p:cNvPicPr>
          <p:nvPr>
            <p:ph idx="1"/>
            <a:videoFile r:link="rId1"/>
            <p:extLst>
              <p:ext uri="{DAA4B4D4-6D71-4841-9C94-3DE7FCFB9230}">
                <p14:media xmlns:p14="http://schemas.microsoft.com/office/powerpoint/2010/main" r:embed="rId2">
                  <p14:trim end="8393.988600000001"/>
                </p14:media>
              </p:ext>
            </p:extLst>
          </p:nvPr>
        </p:nvPicPr>
        <p:blipFill>
          <a:blip r:embed="rId4"/>
          <a:stretch>
            <a:fillRect/>
          </a:stretch>
        </p:blipFill>
        <p:spPr>
          <a:xfrm>
            <a:off x="3709988" y="2141551"/>
            <a:ext cx="6673850" cy="3778250"/>
          </a:xfrm>
        </p:spPr>
      </p:pic>
    </p:spTree>
    <p:extLst>
      <p:ext uri="{BB962C8B-B14F-4D97-AF65-F5344CB8AC3E}">
        <p14:creationId xmlns:p14="http://schemas.microsoft.com/office/powerpoint/2010/main" val="23946560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525" y="539444"/>
            <a:ext cx="8911687" cy="1280890"/>
          </a:xfrm>
        </p:spPr>
        <p:txBody>
          <a:bodyPr/>
          <a:lstStyle/>
          <a:p>
            <a:r>
              <a:rPr lang="en-US" dirty="0" smtClean="0">
                <a:latin typeface="Arial" panose="020B0604020202020204" pitchFamily="34" charset="0"/>
                <a:cs typeface="Arial" panose="020B0604020202020204" pitchFamily="34" charset="0"/>
              </a:rPr>
              <a:t>Recourses / References: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hlinkClick r:id="rId2"/>
              </a:rPr>
              <a:t>https://</a:t>
            </a:r>
            <a:r>
              <a:rPr lang="en-US" sz="2400" dirty="0" smtClean="0">
                <a:latin typeface="Arial" panose="020B0604020202020204" pitchFamily="34" charset="0"/>
                <a:cs typeface="Arial" panose="020B0604020202020204" pitchFamily="34" charset="0"/>
                <a:hlinkClick r:id="rId2"/>
              </a:rPr>
              <a:t>www.ammonnews.net/article/44248</a:t>
            </a:r>
            <a:endParaRPr lang="ar-JO"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hlinkClick r:id="rId3"/>
              </a:rPr>
              <a:t>https</a:t>
            </a:r>
            <a:r>
              <a:rPr lang="en-US" sz="2400" dirty="0">
                <a:latin typeface="Arial" panose="020B0604020202020204" pitchFamily="34" charset="0"/>
                <a:cs typeface="Arial" panose="020B0604020202020204" pitchFamily="34" charset="0"/>
                <a:hlinkClick r:id="rId3"/>
              </a:rPr>
              <a:t>://</a:t>
            </a:r>
            <a:r>
              <a:rPr lang="en-US" sz="2400" dirty="0" smtClean="0">
                <a:latin typeface="Arial" panose="020B0604020202020204" pitchFamily="34" charset="0"/>
                <a:cs typeface="Arial" panose="020B0604020202020204" pitchFamily="34" charset="0"/>
                <a:hlinkClick r:id="rId3"/>
              </a:rPr>
              <a:t>www.ammonnews.net/article/352686</a:t>
            </a:r>
            <a:endParaRPr lang="en-US" sz="2400" dirty="0" smtClean="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4"/>
              </a:rPr>
              <a:t>https://</a:t>
            </a:r>
            <a:r>
              <a:rPr lang="en-US" sz="2400" dirty="0" smtClean="0">
                <a:latin typeface="Arial" panose="020B0604020202020204" pitchFamily="34" charset="0"/>
                <a:cs typeface="Arial" panose="020B0604020202020204" pitchFamily="34" charset="0"/>
                <a:hlinkClick r:id="rId4"/>
              </a:rPr>
              <a:t>ich.gov.jo/node/55688</a:t>
            </a:r>
            <a:endParaRPr lang="en-US" sz="2400" dirty="0" smtClean="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endParaRPr lang="ar-JO" sz="2400" dirty="0" smtClean="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hlinkClick r:id="rId4"/>
              </a:rPr>
              <a:t> </a:t>
            </a:r>
            <a:endParaRPr lang="en-US" sz="2400" dirty="0" smtClean="0">
              <a:latin typeface="Arial" panose="020B0604020202020204" pitchFamily="34" charset="0"/>
              <a:cs typeface="Arial" panose="020B0604020202020204" pitchFamily="34" charset="0"/>
              <a:hlinkClick r:id="rId4"/>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9832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208</TotalTime>
  <Words>417</Words>
  <Application>Microsoft Office PowerPoint</Application>
  <PresentationFormat>Widescreen</PresentationFormat>
  <Paragraphs>24</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Wisp</vt:lpstr>
      <vt:lpstr>The Traditional Food Of Jordan</vt:lpstr>
      <vt:lpstr>Introduction</vt:lpstr>
      <vt:lpstr>The Traditional Food in The North of Jordan</vt:lpstr>
      <vt:lpstr>The Traditional Food In the North Of Jordan</vt:lpstr>
      <vt:lpstr>The traditional Food in The South of Jordan </vt:lpstr>
      <vt:lpstr>The Traditional Food in the Middle of Jordan</vt:lpstr>
      <vt:lpstr>Video:</vt:lpstr>
      <vt:lpstr>Recourses /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Traditional Food Of Jordan</dc:title>
  <dc:creator>LENOVO</dc:creator>
  <cp:lastModifiedBy>LENOVO</cp:lastModifiedBy>
  <cp:revision>25</cp:revision>
  <dcterms:created xsi:type="dcterms:W3CDTF">2023-10-31T15:40:05Z</dcterms:created>
  <dcterms:modified xsi:type="dcterms:W3CDTF">2023-11-05T08:06:04Z</dcterms:modified>
</cp:coreProperties>
</file>