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7"/>
  </p:notesMasterIdLst>
  <p:sldIdLst>
    <p:sldId id="272" r:id="rId2"/>
    <p:sldId id="257" r:id="rId3"/>
    <p:sldId id="258" r:id="rId4"/>
    <p:sldId id="293" r:id="rId5"/>
    <p:sldId id="294" r:id="rId6"/>
    <p:sldId id="259" r:id="rId7"/>
    <p:sldId id="260" r:id="rId8"/>
    <p:sldId id="261" r:id="rId9"/>
    <p:sldId id="295" r:id="rId10"/>
    <p:sldId id="262" r:id="rId11"/>
    <p:sldId id="296" r:id="rId12"/>
    <p:sldId id="263" r:id="rId13"/>
    <p:sldId id="264" r:id="rId14"/>
    <p:sldId id="269" r:id="rId15"/>
    <p:sldId id="292" r:id="rId16"/>
  </p:sldIdLst>
  <p:sldSz cx="9144000" cy="5143500" type="screen16x9"/>
  <p:notesSz cx="6858000" cy="9144000"/>
  <p:embeddedFontLst>
    <p:embeddedFont>
      <p:font typeface="Arial Black" panose="020B0A04020102020204" pitchFamily="34" charset="0"/>
      <p:bold r:id="rId18"/>
    </p:embeddedFont>
    <p:embeddedFont>
      <p:font typeface="Arial Rounded MT Bold" panose="020F0704030504030204" pitchFamily="34" charset="0"/>
      <p:regular r:id="rId19"/>
    </p:embeddedFont>
    <p:embeddedFont>
      <p:font typeface="Work Sans" panose="020B0604020202020204" charset="0"/>
      <p:regular r:id="rId20"/>
      <p:bold r:id="rId21"/>
      <p:italic r:id="rId22"/>
      <p:boldItalic r:id="rId23"/>
    </p:embeddedFont>
    <p:embeddedFont>
      <p:font typeface="Vidaloka"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86C4E7-75B0-4EB3-A9A1-429447B54AD2}">
  <a:tblStyle styleId="{0586C4E7-75B0-4EB3-A9A1-429447B54A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2" d="100"/>
          <a:sy n="82" d="100"/>
        </p:scale>
        <p:origin x="11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5fbcf2d5fd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5fbcf2d5fd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5fbcf2d5fd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5fbcf2d5fd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260c0231053_0_18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260c0231053_0_18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5fbcf2d5f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5fbcf2d5f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5fb09e087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5fb09e087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5fb09e087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5fb09e087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5fbcf2d5fd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5fbcf2d5fd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5fbcf2d5f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5fbcf2d5f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fbcf2d5fd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5fbcf2d5f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5fb09e087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5fb09e087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fbcf2d5f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fbcf2d5f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22" name="Google Shape;22;p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152125" y="2160750"/>
            <a:ext cx="3200400" cy="12708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dk1"/>
              </a:buClr>
              <a:buSzPts val="3600"/>
              <a:buNone/>
              <a:defRPr sz="35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24" name="Google Shape;24;p3"/>
          <p:cNvSpPr txBox="1">
            <a:spLocks noGrp="1"/>
          </p:cNvSpPr>
          <p:nvPr>
            <p:ph type="title" idx="2" hasCustomPrompt="1"/>
          </p:nvPr>
        </p:nvSpPr>
        <p:spPr>
          <a:xfrm>
            <a:off x="1152125" y="1032725"/>
            <a:ext cx="937800" cy="90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5000"/>
              <a:buNone/>
              <a:defRPr sz="5000">
                <a:solidFill>
                  <a:schemeClr val="dk1"/>
                </a:solidFill>
              </a:defRPr>
            </a:lvl1pPr>
            <a:lvl2pPr lvl="1" algn="ctr" rtl="0">
              <a:spcBef>
                <a:spcPts val="0"/>
              </a:spcBef>
              <a:spcAft>
                <a:spcPts val="0"/>
              </a:spcAft>
              <a:buClr>
                <a:schemeClr val="dk1"/>
              </a:buClr>
              <a:buSzPts val="5000"/>
              <a:buNone/>
              <a:defRPr sz="5000">
                <a:solidFill>
                  <a:schemeClr val="dk1"/>
                </a:solidFill>
              </a:defRPr>
            </a:lvl2pPr>
            <a:lvl3pPr lvl="2" algn="ctr" rtl="0">
              <a:spcBef>
                <a:spcPts val="0"/>
              </a:spcBef>
              <a:spcAft>
                <a:spcPts val="0"/>
              </a:spcAft>
              <a:buClr>
                <a:schemeClr val="dk1"/>
              </a:buClr>
              <a:buSzPts val="5000"/>
              <a:buNone/>
              <a:defRPr sz="5000">
                <a:solidFill>
                  <a:schemeClr val="dk1"/>
                </a:solidFill>
              </a:defRPr>
            </a:lvl3pPr>
            <a:lvl4pPr lvl="3" algn="ctr" rtl="0">
              <a:spcBef>
                <a:spcPts val="0"/>
              </a:spcBef>
              <a:spcAft>
                <a:spcPts val="0"/>
              </a:spcAft>
              <a:buClr>
                <a:schemeClr val="dk1"/>
              </a:buClr>
              <a:buSzPts val="5000"/>
              <a:buNone/>
              <a:defRPr sz="5000">
                <a:solidFill>
                  <a:schemeClr val="dk1"/>
                </a:solidFill>
              </a:defRPr>
            </a:lvl4pPr>
            <a:lvl5pPr lvl="4" algn="ctr" rtl="0">
              <a:spcBef>
                <a:spcPts val="0"/>
              </a:spcBef>
              <a:spcAft>
                <a:spcPts val="0"/>
              </a:spcAft>
              <a:buClr>
                <a:schemeClr val="dk1"/>
              </a:buClr>
              <a:buSzPts val="5000"/>
              <a:buNone/>
              <a:defRPr sz="5000">
                <a:solidFill>
                  <a:schemeClr val="dk1"/>
                </a:solidFill>
              </a:defRPr>
            </a:lvl5pPr>
            <a:lvl6pPr lvl="5" algn="ctr" rtl="0">
              <a:spcBef>
                <a:spcPts val="0"/>
              </a:spcBef>
              <a:spcAft>
                <a:spcPts val="0"/>
              </a:spcAft>
              <a:buClr>
                <a:schemeClr val="dk1"/>
              </a:buClr>
              <a:buSzPts val="5000"/>
              <a:buNone/>
              <a:defRPr sz="5000">
                <a:solidFill>
                  <a:schemeClr val="dk1"/>
                </a:solidFill>
              </a:defRPr>
            </a:lvl6pPr>
            <a:lvl7pPr lvl="6" algn="ctr" rtl="0">
              <a:spcBef>
                <a:spcPts val="0"/>
              </a:spcBef>
              <a:spcAft>
                <a:spcPts val="0"/>
              </a:spcAft>
              <a:buClr>
                <a:schemeClr val="dk1"/>
              </a:buClr>
              <a:buSzPts val="5000"/>
              <a:buNone/>
              <a:defRPr sz="5000">
                <a:solidFill>
                  <a:schemeClr val="dk1"/>
                </a:solidFill>
              </a:defRPr>
            </a:lvl7pPr>
            <a:lvl8pPr lvl="7" algn="ctr" rtl="0">
              <a:spcBef>
                <a:spcPts val="0"/>
              </a:spcBef>
              <a:spcAft>
                <a:spcPts val="0"/>
              </a:spcAft>
              <a:buClr>
                <a:schemeClr val="dk1"/>
              </a:buClr>
              <a:buSzPts val="5000"/>
              <a:buNone/>
              <a:defRPr sz="5000">
                <a:solidFill>
                  <a:schemeClr val="dk1"/>
                </a:solidFill>
              </a:defRPr>
            </a:lvl8pPr>
            <a:lvl9pPr lvl="8" algn="ctr" rtl="0">
              <a:spcBef>
                <a:spcPts val="0"/>
              </a:spcBef>
              <a:spcAft>
                <a:spcPts val="0"/>
              </a:spcAft>
              <a:buClr>
                <a:schemeClr val="dk1"/>
              </a:buClr>
              <a:buSzPts val="5000"/>
              <a:buNone/>
              <a:defRPr sz="5000">
                <a:solidFill>
                  <a:schemeClr val="dk1"/>
                </a:solidFill>
              </a:defRPr>
            </a:lvl9pPr>
          </a:lstStyle>
          <a:p>
            <a:r>
              <a:t>xx%</a:t>
            </a:r>
          </a:p>
        </p:txBody>
      </p:sp>
      <p:sp>
        <p:nvSpPr>
          <p:cNvPr id="25" name="Google Shape;25;p3"/>
          <p:cNvSpPr txBox="1">
            <a:spLocks noGrp="1"/>
          </p:cNvSpPr>
          <p:nvPr>
            <p:ph type="subTitle" idx="1"/>
          </p:nvPr>
        </p:nvSpPr>
        <p:spPr>
          <a:xfrm>
            <a:off x="1152125" y="3429775"/>
            <a:ext cx="2784600" cy="681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 name="Google Shape;26;p3"/>
          <p:cNvSpPr>
            <a:spLocks noGrp="1"/>
          </p:cNvSpPr>
          <p:nvPr>
            <p:ph type="pic" idx="3"/>
          </p:nvPr>
        </p:nvSpPr>
        <p:spPr>
          <a:xfrm>
            <a:off x="5319775" y="712350"/>
            <a:ext cx="2672100" cy="3718800"/>
          </a:xfrm>
          <a:prstGeom prst="round2SameRect">
            <a:avLst>
              <a:gd name="adj1" fmla="val 16667"/>
              <a:gd name="adj2" fmla="val 0"/>
            </a:avLst>
          </a:prstGeom>
          <a:noFill/>
          <a:ln>
            <a:noFill/>
          </a:ln>
        </p:spPr>
      </p:sp>
      <p:grpSp>
        <p:nvGrpSpPr>
          <p:cNvPr id="27" name="Google Shape;27;p3"/>
          <p:cNvGrpSpPr/>
          <p:nvPr/>
        </p:nvGrpSpPr>
        <p:grpSpPr>
          <a:xfrm rot="10800000" flipH="1">
            <a:off x="8354565" y="544575"/>
            <a:ext cx="713200" cy="4045732"/>
            <a:chOff x="55790" y="544575"/>
            <a:chExt cx="713201" cy="4045732"/>
          </a:xfrm>
        </p:grpSpPr>
        <p:pic>
          <p:nvPicPr>
            <p:cNvPr id="28" name="Google Shape;28;p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29" name="Google Shape;29;p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0" name="Google Shape;30;p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1" name="Google Shape;31;p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2" name="Google Shape;32;p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_1">
    <p:spTree>
      <p:nvGrpSpPr>
        <p:cNvPr id="1" name="Shape 168"/>
        <p:cNvGrpSpPr/>
        <p:nvPr/>
      </p:nvGrpSpPr>
      <p:grpSpPr>
        <a:xfrm>
          <a:off x="0" y="0"/>
          <a:ext cx="0" cy="0"/>
          <a:chOff x="0" y="0"/>
          <a:chExt cx="0" cy="0"/>
        </a:xfrm>
      </p:grpSpPr>
      <p:pic>
        <p:nvPicPr>
          <p:cNvPr id="169" name="Google Shape;169;p19"/>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70" name="Google Shape;170;p19"/>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400"/>
              <a:buNone/>
              <a:defRPr>
                <a:solidFill>
                  <a:schemeClr val="dk1"/>
                </a:solidFill>
              </a:defRPr>
            </a:lvl1pPr>
            <a:lvl2pPr lvl="1" rtl="0">
              <a:spcBef>
                <a:spcPts val="0"/>
              </a:spcBef>
              <a:spcAft>
                <a:spcPts val="0"/>
              </a:spcAft>
              <a:buClr>
                <a:schemeClr val="dk1"/>
              </a:buClr>
              <a:buSzPts val="3400"/>
              <a:buNone/>
              <a:defRPr>
                <a:solidFill>
                  <a:schemeClr val="dk1"/>
                </a:solidFill>
              </a:defRPr>
            </a:lvl2pPr>
            <a:lvl3pPr lvl="2" rtl="0">
              <a:spcBef>
                <a:spcPts val="0"/>
              </a:spcBef>
              <a:spcAft>
                <a:spcPts val="0"/>
              </a:spcAft>
              <a:buClr>
                <a:schemeClr val="dk1"/>
              </a:buClr>
              <a:buSzPts val="3400"/>
              <a:buNone/>
              <a:defRPr>
                <a:solidFill>
                  <a:schemeClr val="dk1"/>
                </a:solidFill>
              </a:defRPr>
            </a:lvl3pPr>
            <a:lvl4pPr lvl="3" rtl="0">
              <a:spcBef>
                <a:spcPts val="0"/>
              </a:spcBef>
              <a:spcAft>
                <a:spcPts val="0"/>
              </a:spcAft>
              <a:buClr>
                <a:schemeClr val="dk1"/>
              </a:buClr>
              <a:buSzPts val="3400"/>
              <a:buNone/>
              <a:defRPr>
                <a:solidFill>
                  <a:schemeClr val="dk1"/>
                </a:solidFill>
              </a:defRPr>
            </a:lvl4pPr>
            <a:lvl5pPr lvl="4" rtl="0">
              <a:spcBef>
                <a:spcPts val="0"/>
              </a:spcBef>
              <a:spcAft>
                <a:spcPts val="0"/>
              </a:spcAft>
              <a:buClr>
                <a:schemeClr val="dk1"/>
              </a:buClr>
              <a:buSzPts val="3400"/>
              <a:buNone/>
              <a:defRPr>
                <a:solidFill>
                  <a:schemeClr val="dk1"/>
                </a:solidFill>
              </a:defRPr>
            </a:lvl5pPr>
            <a:lvl6pPr lvl="5" rtl="0">
              <a:spcBef>
                <a:spcPts val="0"/>
              </a:spcBef>
              <a:spcAft>
                <a:spcPts val="0"/>
              </a:spcAft>
              <a:buClr>
                <a:schemeClr val="dk1"/>
              </a:buClr>
              <a:buSzPts val="3400"/>
              <a:buNone/>
              <a:defRPr>
                <a:solidFill>
                  <a:schemeClr val="dk1"/>
                </a:solidFill>
              </a:defRPr>
            </a:lvl6pPr>
            <a:lvl7pPr lvl="6" rtl="0">
              <a:spcBef>
                <a:spcPts val="0"/>
              </a:spcBef>
              <a:spcAft>
                <a:spcPts val="0"/>
              </a:spcAft>
              <a:buClr>
                <a:schemeClr val="dk1"/>
              </a:buClr>
              <a:buSzPts val="3400"/>
              <a:buNone/>
              <a:defRPr>
                <a:solidFill>
                  <a:schemeClr val="dk1"/>
                </a:solidFill>
              </a:defRPr>
            </a:lvl7pPr>
            <a:lvl8pPr lvl="7" rtl="0">
              <a:spcBef>
                <a:spcPts val="0"/>
              </a:spcBef>
              <a:spcAft>
                <a:spcPts val="0"/>
              </a:spcAft>
              <a:buClr>
                <a:schemeClr val="dk1"/>
              </a:buClr>
              <a:buSzPts val="3400"/>
              <a:buNone/>
              <a:defRPr>
                <a:solidFill>
                  <a:schemeClr val="dk1"/>
                </a:solidFill>
              </a:defRPr>
            </a:lvl8pPr>
            <a:lvl9pPr lvl="8" rtl="0">
              <a:spcBef>
                <a:spcPts val="0"/>
              </a:spcBef>
              <a:spcAft>
                <a:spcPts val="0"/>
              </a:spcAft>
              <a:buClr>
                <a:schemeClr val="dk1"/>
              </a:buClr>
              <a:buSzPts val="3400"/>
              <a:buNone/>
              <a:defRPr>
                <a:solidFill>
                  <a:schemeClr val="dk1"/>
                </a:solidFill>
              </a:defRPr>
            </a:lvl9pPr>
          </a:lstStyle>
          <a:p>
            <a:endParaRPr/>
          </a:p>
        </p:txBody>
      </p:sp>
      <p:sp>
        <p:nvSpPr>
          <p:cNvPr id="172" name="Google Shape;172;p19"/>
          <p:cNvSpPr txBox="1">
            <a:spLocks noGrp="1"/>
          </p:cNvSpPr>
          <p:nvPr>
            <p:ph type="body" idx="1"/>
          </p:nvPr>
        </p:nvSpPr>
        <p:spPr>
          <a:xfrm>
            <a:off x="715550" y="1285675"/>
            <a:ext cx="3856500" cy="327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3" name="Google Shape;173;p19"/>
          <p:cNvSpPr txBox="1">
            <a:spLocks noGrp="1"/>
          </p:cNvSpPr>
          <p:nvPr>
            <p:ph type="body" idx="2"/>
          </p:nvPr>
        </p:nvSpPr>
        <p:spPr>
          <a:xfrm>
            <a:off x="4568050" y="1285675"/>
            <a:ext cx="3856500" cy="3271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174"/>
        <p:cNvGrpSpPr/>
        <p:nvPr/>
      </p:nvGrpSpPr>
      <p:grpSpPr>
        <a:xfrm>
          <a:off x="0" y="0"/>
          <a:ext cx="0" cy="0"/>
          <a:chOff x="0" y="0"/>
          <a:chExt cx="0" cy="0"/>
        </a:xfrm>
      </p:grpSpPr>
      <p:pic>
        <p:nvPicPr>
          <p:cNvPr id="175" name="Google Shape;175;p20"/>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76" name="Google Shape;176;p20"/>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txBox="1">
            <a:spLocks noGrp="1"/>
          </p:cNvSpPr>
          <p:nvPr>
            <p:ph type="title"/>
          </p:nvPr>
        </p:nvSpPr>
        <p:spPr>
          <a:xfrm>
            <a:off x="713475" y="539500"/>
            <a:ext cx="7717200" cy="567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78" name="Google Shape;178;p20"/>
          <p:cNvSpPr txBox="1">
            <a:spLocks noGrp="1"/>
          </p:cNvSpPr>
          <p:nvPr>
            <p:ph type="subTitle" idx="1"/>
          </p:nvPr>
        </p:nvSpPr>
        <p:spPr>
          <a:xfrm>
            <a:off x="713468" y="2448739"/>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79" name="Google Shape;179;p20"/>
          <p:cNvSpPr txBox="1">
            <a:spLocks noGrp="1"/>
          </p:cNvSpPr>
          <p:nvPr>
            <p:ph type="subTitle" idx="2"/>
          </p:nvPr>
        </p:nvSpPr>
        <p:spPr>
          <a:xfrm>
            <a:off x="713468" y="2868589"/>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0" name="Google Shape;180;p20"/>
          <p:cNvSpPr txBox="1">
            <a:spLocks noGrp="1"/>
          </p:cNvSpPr>
          <p:nvPr>
            <p:ph type="subTitle" idx="3"/>
          </p:nvPr>
        </p:nvSpPr>
        <p:spPr>
          <a:xfrm>
            <a:off x="6010378" y="2448739"/>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81" name="Google Shape;181;p20"/>
          <p:cNvSpPr txBox="1">
            <a:spLocks noGrp="1"/>
          </p:cNvSpPr>
          <p:nvPr>
            <p:ph type="subTitle" idx="4"/>
          </p:nvPr>
        </p:nvSpPr>
        <p:spPr>
          <a:xfrm>
            <a:off x="6010378" y="2868589"/>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2" name="Google Shape;182;p20"/>
          <p:cNvSpPr txBox="1">
            <a:spLocks noGrp="1"/>
          </p:cNvSpPr>
          <p:nvPr>
            <p:ph type="subTitle" idx="5"/>
          </p:nvPr>
        </p:nvSpPr>
        <p:spPr>
          <a:xfrm>
            <a:off x="3361923" y="3008376"/>
            <a:ext cx="24144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83" name="Google Shape;183;p20"/>
          <p:cNvSpPr txBox="1">
            <a:spLocks noGrp="1"/>
          </p:cNvSpPr>
          <p:nvPr>
            <p:ph type="subTitle" idx="6"/>
          </p:nvPr>
        </p:nvSpPr>
        <p:spPr>
          <a:xfrm>
            <a:off x="3361923" y="3429000"/>
            <a:ext cx="24144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pic>
        <p:nvPicPr>
          <p:cNvPr id="237" name="Google Shape;237;p2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238" name="Google Shape;238;p2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5"/>
          <p:cNvSpPr txBox="1">
            <a:spLocks noGrp="1"/>
          </p:cNvSpPr>
          <p:nvPr>
            <p:ph type="title"/>
          </p:nvPr>
        </p:nvSpPr>
        <p:spPr>
          <a:xfrm flipH="1">
            <a:off x="5025456" y="1173725"/>
            <a:ext cx="3017400" cy="17529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240" name="Google Shape;240;p25"/>
          <p:cNvSpPr txBox="1">
            <a:spLocks noGrp="1"/>
          </p:cNvSpPr>
          <p:nvPr>
            <p:ph type="subTitle" idx="1"/>
          </p:nvPr>
        </p:nvSpPr>
        <p:spPr>
          <a:xfrm flipH="1">
            <a:off x="5025369" y="2926575"/>
            <a:ext cx="3017400" cy="1043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241" name="Google Shape;241;p25"/>
          <p:cNvSpPr>
            <a:spLocks noGrp="1"/>
          </p:cNvSpPr>
          <p:nvPr>
            <p:ph type="pic" idx="2"/>
          </p:nvPr>
        </p:nvSpPr>
        <p:spPr>
          <a:xfrm flipH="1">
            <a:off x="1101144" y="1017275"/>
            <a:ext cx="3108900" cy="3108900"/>
          </a:xfrm>
          <a:prstGeom prst="ellipse">
            <a:avLst/>
          </a:prstGeom>
          <a:noFill/>
          <a:ln>
            <a:noFill/>
          </a:ln>
        </p:spPr>
      </p:sp>
      <p:grpSp>
        <p:nvGrpSpPr>
          <p:cNvPr id="242" name="Google Shape;242;p25"/>
          <p:cNvGrpSpPr/>
          <p:nvPr/>
        </p:nvGrpSpPr>
        <p:grpSpPr>
          <a:xfrm rot="10800000" flipH="1">
            <a:off x="76190" y="544575"/>
            <a:ext cx="713201" cy="4045732"/>
            <a:chOff x="55790" y="544575"/>
            <a:chExt cx="713201" cy="4045732"/>
          </a:xfrm>
        </p:grpSpPr>
        <p:pic>
          <p:nvPicPr>
            <p:cNvPr id="243" name="Google Shape;243;p25"/>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244" name="Google Shape;244;p25"/>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245" name="Google Shape;245;p25"/>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246" name="Google Shape;246;p25"/>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247" name="Google Shape;247;p25"/>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302"/>
        <p:cNvGrpSpPr/>
        <p:nvPr/>
      </p:nvGrpSpPr>
      <p:grpSpPr>
        <a:xfrm>
          <a:off x="0" y="0"/>
          <a:ext cx="0" cy="0"/>
          <a:chOff x="0" y="0"/>
          <a:chExt cx="0" cy="0"/>
        </a:xfrm>
      </p:grpSpPr>
      <p:pic>
        <p:nvPicPr>
          <p:cNvPr id="303" name="Google Shape;303;p32"/>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04" name="Google Shape;304;p32"/>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32"/>
          <p:cNvGrpSpPr/>
          <p:nvPr/>
        </p:nvGrpSpPr>
        <p:grpSpPr>
          <a:xfrm rot="-5400000" flipH="1">
            <a:off x="3861429" y="-591523"/>
            <a:ext cx="1448397" cy="9030082"/>
            <a:chOff x="-679407" y="-1933975"/>
            <a:chExt cx="1448397" cy="9030082"/>
          </a:xfrm>
        </p:grpSpPr>
        <p:pic>
          <p:nvPicPr>
            <p:cNvPr id="306" name="Google Shape;306;p32"/>
            <p:cNvPicPr preferRelativeResize="0"/>
            <p:nvPr/>
          </p:nvPicPr>
          <p:blipFill>
            <a:blip r:embed="rId3">
              <a:alphaModFix/>
            </a:blip>
            <a:stretch>
              <a:fillRect/>
            </a:stretch>
          </p:blipFill>
          <p:spPr>
            <a:xfrm rot="10799970">
              <a:off x="-679407" y="6390948"/>
              <a:ext cx="697094" cy="697100"/>
            </a:xfrm>
            <a:prstGeom prst="rect">
              <a:avLst/>
            </a:prstGeom>
            <a:noFill/>
            <a:ln>
              <a:noFill/>
            </a:ln>
          </p:spPr>
        </p:pic>
        <p:pic>
          <p:nvPicPr>
            <p:cNvPr id="307" name="Google Shape;307;p32"/>
            <p:cNvPicPr preferRelativeResize="0"/>
            <p:nvPr/>
          </p:nvPicPr>
          <p:blipFill rotWithShape="1">
            <a:blip r:embed="rId4">
              <a:alphaModFix/>
            </a:blip>
            <a:srcRect l="8330" t="2505" r="9513" b="18455"/>
            <a:stretch/>
          </p:blipFill>
          <p:spPr>
            <a:xfrm rot="-10799954">
              <a:off x="-602882" y="-1912521"/>
              <a:ext cx="670994" cy="645582"/>
            </a:xfrm>
            <a:prstGeom prst="rect">
              <a:avLst/>
            </a:prstGeom>
            <a:noFill/>
            <a:ln>
              <a:noFill/>
            </a:ln>
          </p:spPr>
        </p:pic>
        <p:pic>
          <p:nvPicPr>
            <p:cNvPr id="308" name="Google Shape;308;p32"/>
            <p:cNvPicPr preferRelativeResize="0"/>
            <p:nvPr/>
          </p:nvPicPr>
          <p:blipFill>
            <a:blip r:embed="rId5">
              <a:alphaModFix/>
            </a:blip>
            <a:stretch>
              <a:fillRect/>
            </a:stretch>
          </p:blipFill>
          <p:spPr>
            <a:xfrm rot="-5400000">
              <a:off x="68133" y="-1933975"/>
              <a:ext cx="688514" cy="688514"/>
            </a:xfrm>
            <a:prstGeom prst="rect">
              <a:avLst/>
            </a:prstGeom>
            <a:noFill/>
            <a:ln>
              <a:noFill/>
            </a:ln>
          </p:spPr>
        </p:pic>
        <p:pic>
          <p:nvPicPr>
            <p:cNvPr id="309" name="Google Shape;309;p32"/>
            <p:cNvPicPr preferRelativeResize="0"/>
            <p:nvPr/>
          </p:nvPicPr>
          <p:blipFill>
            <a:blip r:embed="rId6">
              <a:alphaModFix/>
            </a:blip>
            <a:stretch>
              <a:fillRect/>
            </a:stretch>
          </p:blipFill>
          <p:spPr>
            <a:xfrm>
              <a:off x="55790" y="6382886"/>
              <a:ext cx="713201" cy="713221"/>
            </a:xfrm>
            <a:prstGeom prst="rect">
              <a:avLst/>
            </a:prstGeom>
            <a:noFill/>
            <a:ln>
              <a:noFill/>
            </a:ln>
          </p:spPr>
        </p:pic>
      </p:grpSp>
      <p:grpSp>
        <p:nvGrpSpPr>
          <p:cNvPr id="310" name="Google Shape;310;p32"/>
          <p:cNvGrpSpPr/>
          <p:nvPr/>
        </p:nvGrpSpPr>
        <p:grpSpPr>
          <a:xfrm rot="5400000" flipH="1">
            <a:off x="3861429" y="-3327548"/>
            <a:ext cx="1448397" cy="9030082"/>
            <a:chOff x="-679407" y="-1933975"/>
            <a:chExt cx="1448397" cy="9030082"/>
          </a:xfrm>
        </p:grpSpPr>
        <p:pic>
          <p:nvPicPr>
            <p:cNvPr id="311" name="Google Shape;311;p32"/>
            <p:cNvPicPr preferRelativeResize="0"/>
            <p:nvPr/>
          </p:nvPicPr>
          <p:blipFill>
            <a:blip r:embed="rId3">
              <a:alphaModFix/>
            </a:blip>
            <a:stretch>
              <a:fillRect/>
            </a:stretch>
          </p:blipFill>
          <p:spPr>
            <a:xfrm rot="10799970">
              <a:off x="-679407" y="6390948"/>
              <a:ext cx="697094" cy="697100"/>
            </a:xfrm>
            <a:prstGeom prst="rect">
              <a:avLst/>
            </a:prstGeom>
            <a:noFill/>
            <a:ln>
              <a:noFill/>
            </a:ln>
          </p:spPr>
        </p:pic>
        <p:pic>
          <p:nvPicPr>
            <p:cNvPr id="312" name="Google Shape;312;p32"/>
            <p:cNvPicPr preferRelativeResize="0"/>
            <p:nvPr/>
          </p:nvPicPr>
          <p:blipFill rotWithShape="1">
            <a:blip r:embed="rId4">
              <a:alphaModFix/>
            </a:blip>
            <a:srcRect l="8330" t="2505" r="9513" b="18455"/>
            <a:stretch/>
          </p:blipFill>
          <p:spPr>
            <a:xfrm rot="-10799954">
              <a:off x="-602882" y="-1912521"/>
              <a:ext cx="670994" cy="645582"/>
            </a:xfrm>
            <a:prstGeom prst="rect">
              <a:avLst/>
            </a:prstGeom>
            <a:noFill/>
            <a:ln>
              <a:noFill/>
            </a:ln>
          </p:spPr>
        </p:pic>
        <p:pic>
          <p:nvPicPr>
            <p:cNvPr id="313" name="Google Shape;313;p32"/>
            <p:cNvPicPr preferRelativeResize="0"/>
            <p:nvPr/>
          </p:nvPicPr>
          <p:blipFill>
            <a:blip r:embed="rId5">
              <a:alphaModFix/>
            </a:blip>
            <a:stretch>
              <a:fillRect/>
            </a:stretch>
          </p:blipFill>
          <p:spPr>
            <a:xfrm rot="-5400000">
              <a:off x="68133" y="-1933975"/>
              <a:ext cx="688514" cy="688514"/>
            </a:xfrm>
            <a:prstGeom prst="rect">
              <a:avLst/>
            </a:prstGeom>
            <a:noFill/>
            <a:ln>
              <a:noFill/>
            </a:ln>
          </p:spPr>
        </p:pic>
        <p:pic>
          <p:nvPicPr>
            <p:cNvPr id="314" name="Google Shape;314;p32"/>
            <p:cNvPicPr preferRelativeResize="0"/>
            <p:nvPr/>
          </p:nvPicPr>
          <p:blipFill>
            <a:blip r:embed="rId6">
              <a:alphaModFix/>
            </a:blip>
            <a:stretch>
              <a:fillRect/>
            </a:stretch>
          </p:blipFill>
          <p:spPr>
            <a:xfrm>
              <a:off x="55790" y="6382886"/>
              <a:ext cx="713201" cy="713221"/>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315"/>
        <p:cNvGrpSpPr/>
        <p:nvPr/>
      </p:nvGrpSpPr>
      <p:grpSpPr>
        <a:xfrm>
          <a:off x="0" y="0"/>
          <a:ext cx="0" cy="0"/>
          <a:chOff x="0" y="0"/>
          <a:chExt cx="0" cy="0"/>
        </a:xfrm>
      </p:grpSpPr>
      <p:pic>
        <p:nvPicPr>
          <p:cNvPr id="316" name="Google Shape;316;p3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17" name="Google Shape;317;p3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33"/>
          <p:cNvGrpSpPr/>
          <p:nvPr/>
        </p:nvGrpSpPr>
        <p:grpSpPr>
          <a:xfrm>
            <a:off x="61850" y="617182"/>
            <a:ext cx="9020299" cy="3900510"/>
            <a:chOff x="61850" y="617182"/>
            <a:chExt cx="9020299" cy="3900510"/>
          </a:xfrm>
        </p:grpSpPr>
        <p:grpSp>
          <p:nvGrpSpPr>
            <p:cNvPr id="319" name="Google Shape;319;p33"/>
            <p:cNvGrpSpPr/>
            <p:nvPr/>
          </p:nvGrpSpPr>
          <p:grpSpPr>
            <a:xfrm>
              <a:off x="61850" y="617202"/>
              <a:ext cx="687597" cy="3900491"/>
              <a:chOff x="55790" y="544575"/>
              <a:chExt cx="713201" cy="4045732"/>
            </a:xfrm>
          </p:grpSpPr>
          <p:pic>
            <p:nvPicPr>
              <p:cNvPr id="320" name="Google Shape;320;p3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321" name="Google Shape;321;p3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22" name="Google Shape;322;p3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23" name="Google Shape;323;p3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24" name="Google Shape;324;p3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grpSp>
          <p:nvGrpSpPr>
            <p:cNvPr id="325" name="Google Shape;325;p33"/>
            <p:cNvGrpSpPr/>
            <p:nvPr/>
          </p:nvGrpSpPr>
          <p:grpSpPr>
            <a:xfrm rot="10800000">
              <a:off x="8394553" y="617182"/>
              <a:ext cx="687597" cy="3900491"/>
              <a:chOff x="55790" y="544575"/>
              <a:chExt cx="713201" cy="4045732"/>
            </a:xfrm>
          </p:grpSpPr>
          <p:pic>
            <p:nvPicPr>
              <p:cNvPr id="326" name="Google Shape;326;p33"/>
              <p:cNvPicPr preferRelativeResize="0"/>
              <p:nvPr/>
            </p:nvPicPr>
            <p:blipFill>
              <a:blip r:embed="rId3">
                <a:alphaModFix/>
              </a:blip>
              <a:stretch>
                <a:fillRect/>
              </a:stretch>
            </p:blipFill>
            <p:spPr>
              <a:xfrm rot="10799970">
                <a:off x="63843" y="3024585"/>
                <a:ext cx="697094" cy="697099"/>
              </a:xfrm>
              <a:prstGeom prst="rect">
                <a:avLst/>
              </a:prstGeom>
              <a:noFill/>
              <a:ln>
                <a:noFill/>
              </a:ln>
            </p:spPr>
          </p:pic>
          <p:pic>
            <p:nvPicPr>
              <p:cNvPr id="327" name="Google Shape;327;p33"/>
              <p:cNvPicPr preferRelativeResize="0"/>
              <p:nvPr/>
            </p:nvPicPr>
            <p:blipFill rotWithShape="1">
              <a:blip r:embed="rId4">
                <a:alphaModFix/>
              </a:blip>
              <a:srcRect l="8330" t="2505" r="9513" b="18455"/>
              <a:stretch/>
            </p:blipFill>
            <p:spPr>
              <a:xfrm rot="-10799954">
                <a:off x="76893" y="1388492"/>
                <a:ext cx="670994" cy="645582"/>
              </a:xfrm>
              <a:prstGeom prst="rect">
                <a:avLst/>
              </a:prstGeom>
              <a:noFill/>
              <a:ln>
                <a:noFill/>
              </a:ln>
            </p:spPr>
          </p:pic>
          <p:pic>
            <p:nvPicPr>
              <p:cNvPr id="328" name="Google Shape;328;p33"/>
              <p:cNvPicPr preferRelativeResize="0"/>
              <p:nvPr/>
            </p:nvPicPr>
            <p:blipFill>
              <a:blip r:embed="rId5">
                <a:alphaModFix/>
              </a:blip>
              <a:stretch>
                <a:fillRect/>
              </a:stretch>
            </p:blipFill>
            <p:spPr>
              <a:xfrm rot="-5400000">
                <a:off x="68133" y="544575"/>
                <a:ext cx="688514" cy="688514"/>
              </a:xfrm>
              <a:prstGeom prst="rect">
                <a:avLst/>
              </a:prstGeom>
              <a:noFill/>
              <a:ln>
                <a:noFill/>
              </a:ln>
            </p:spPr>
          </p:pic>
          <p:pic>
            <p:nvPicPr>
              <p:cNvPr id="329" name="Google Shape;329;p33"/>
              <p:cNvPicPr preferRelativeResize="0"/>
              <p:nvPr/>
            </p:nvPicPr>
            <p:blipFill>
              <a:blip r:embed="rId6">
                <a:alphaModFix/>
              </a:blip>
              <a:stretch>
                <a:fillRect/>
              </a:stretch>
            </p:blipFill>
            <p:spPr>
              <a:xfrm>
                <a:off x="55790" y="3877086"/>
                <a:ext cx="713201" cy="713221"/>
              </a:xfrm>
              <a:prstGeom prst="rect">
                <a:avLst/>
              </a:prstGeom>
              <a:noFill/>
              <a:ln>
                <a:noFill/>
              </a:ln>
            </p:spPr>
          </p:pic>
          <p:pic>
            <p:nvPicPr>
              <p:cNvPr id="330" name="Google Shape;330;p33"/>
              <p:cNvPicPr preferRelativeResize="0"/>
              <p:nvPr/>
            </p:nvPicPr>
            <p:blipFill>
              <a:blip r:embed="rId7">
                <a:alphaModFix/>
              </a:blip>
              <a:stretch>
                <a:fillRect/>
              </a:stretch>
            </p:blipFill>
            <p:spPr>
              <a:xfrm rot="10800000">
                <a:off x="72536" y="2189477"/>
                <a:ext cx="679707" cy="679707"/>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35" name="Google Shape;35;p4"/>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37" name="Google Shape;37;p4"/>
          <p:cNvSpPr txBox="1">
            <a:spLocks noGrp="1"/>
          </p:cNvSpPr>
          <p:nvPr>
            <p:ph type="subTitle" idx="1"/>
          </p:nvPr>
        </p:nvSpPr>
        <p:spPr>
          <a:xfrm>
            <a:off x="695325" y="1177925"/>
            <a:ext cx="7717200" cy="36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2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pic>
        <p:nvPicPr>
          <p:cNvPr id="39" name="Google Shape;39;p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40" name="Google Shape;40;p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42" name="Google Shape;42;p5"/>
          <p:cNvSpPr txBox="1">
            <a:spLocks noGrp="1"/>
          </p:cNvSpPr>
          <p:nvPr>
            <p:ph type="subTitle" idx="1"/>
          </p:nvPr>
        </p:nvSpPr>
        <p:spPr>
          <a:xfrm>
            <a:off x="830600" y="1269713"/>
            <a:ext cx="3069000" cy="326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a:solidFill>
                  <a:schemeClr val="dk1"/>
                </a:solidFill>
              </a:defRPr>
            </a:lvl1pPr>
            <a:lvl2pPr lvl="1">
              <a:spcBef>
                <a:spcPts val="1000"/>
              </a:spcBef>
              <a:spcAft>
                <a:spcPts val="0"/>
              </a:spcAft>
              <a:buClr>
                <a:schemeClr val="dk1"/>
              </a:buClr>
              <a:buSzPts val="1400"/>
              <a:buNone/>
              <a:defRPr>
                <a:solidFill>
                  <a:schemeClr val="dk1"/>
                </a:solidFill>
              </a:defRPr>
            </a:lvl2pPr>
            <a:lvl3pPr lvl="2">
              <a:spcBef>
                <a:spcPts val="0"/>
              </a:spcBef>
              <a:spcAft>
                <a:spcPts val="0"/>
              </a:spcAft>
              <a:buClr>
                <a:schemeClr val="dk1"/>
              </a:buClr>
              <a:buSzPts val="1400"/>
              <a:buNone/>
              <a:defRPr>
                <a:solidFill>
                  <a:schemeClr val="dk1"/>
                </a:solidFill>
              </a:defRPr>
            </a:lvl3pPr>
            <a:lvl4pPr lvl="3">
              <a:spcBef>
                <a:spcPts val="0"/>
              </a:spcBef>
              <a:spcAft>
                <a:spcPts val="0"/>
              </a:spcAft>
              <a:buClr>
                <a:schemeClr val="dk1"/>
              </a:buClr>
              <a:buSzPts val="1400"/>
              <a:buNone/>
              <a:defRPr>
                <a:solidFill>
                  <a:schemeClr val="dk1"/>
                </a:solidFill>
              </a:defRPr>
            </a:lvl4pPr>
            <a:lvl5pPr lvl="4">
              <a:spcBef>
                <a:spcPts val="0"/>
              </a:spcBef>
              <a:spcAft>
                <a:spcPts val="0"/>
              </a:spcAft>
              <a:buClr>
                <a:schemeClr val="dk1"/>
              </a:buClr>
              <a:buSzPts val="1400"/>
              <a:buNone/>
              <a:defRPr>
                <a:solidFill>
                  <a:schemeClr val="dk1"/>
                </a:solidFill>
              </a:defRPr>
            </a:lvl5pPr>
            <a:lvl6pPr lvl="5">
              <a:spcBef>
                <a:spcPts val="0"/>
              </a:spcBef>
              <a:spcAft>
                <a:spcPts val="0"/>
              </a:spcAft>
              <a:buClr>
                <a:schemeClr val="dk1"/>
              </a:buClr>
              <a:buSzPts val="1400"/>
              <a:buNone/>
              <a:defRPr>
                <a:solidFill>
                  <a:schemeClr val="dk1"/>
                </a:solidFill>
              </a:defRPr>
            </a:lvl6pPr>
            <a:lvl7pPr lvl="6">
              <a:spcBef>
                <a:spcPts val="0"/>
              </a:spcBef>
              <a:spcAft>
                <a:spcPts val="0"/>
              </a:spcAft>
              <a:buClr>
                <a:schemeClr val="dk1"/>
              </a:buClr>
              <a:buSzPts val="1400"/>
              <a:buNone/>
              <a:defRPr>
                <a:solidFill>
                  <a:schemeClr val="dk1"/>
                </a:solidFill>
              </a:defRPr>
            </a:lvl7pPr>
            <a:lvl8pPr lvl="7">
              <a:spcBef>
                <a:spcPts val="0"/>
              </a:spcBef>
              <a:spcAft>
                <a:spcPts val="0"/>
              </a:spcAft>
              <a:buClr>
                <a:schemeClr val="dk1"/>
              </a:buClr>
              <a:buSzPts val="1400"/>
              <a:buNone/>
              <a:defRPr>
                <a:solidFill>
                  <a:schemeClr val="dk1"/>
                </a:solidFill>
              </a:defRPr>
            </a:lvl8pPr>
            <a:lvl9pPr lvl="8">
              <a:spcBef>
                <a:spcPts val="0"/>
              </a:spcBef>
              <a:spcAft>
                <a:spcPts val="0"/>
              </a:spcAft>
              <a:buClr>
                <a:schemeClr val="dk1"/>
              </a:buClr>
              <a:buSzPts val="1400"/>
              <a:buNone/>
              <a:defRPr>
                <a:solidFill>
                  <a:schemeClr val="dk1"/>
                </a:solidFill>
              </a:defRPr>
            </a:lvl9pPr>
          </a:lstStyle>
          <a:p>
            <a:endParaRPr/>
          </a:p>
        </p:txBody>
      </p:sp>
      <p:sp>
        <p:nvSpPr>
          <p:cNvPr id="43" name="Google Shape;43;p5"/>
          <p:cNvSpPr txBox="1">
            <a:spLocks noGrp="1"/>
          </p:cNvSpPr>
          <p:nvPr>
            <p:ph type="subTitle" idx="2"/>
          </p:nvPr>
        </p:nvSpPr>
        <p:spPr>
          <a:xfrm>
            <a:off x="5244544" y="1269713"/>
            <a:ext cx="3069000" cy="326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a:solidFill>
                  <a:schemeClr val="dk1"/>
                </a:solidFill>
              </a:defRPr>
            </a:lvl1pPr>
            <a:lvl2pPr lvl="1" rtl="0">
              <a:spcBef>
                <a:spcPts val="100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pic>
        <p:nvPicPr>
          <p:cNvPr id="56" name="Google Shape;56;p7"/>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57" name="Google Shape;57;p7"/>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flipH="1">
            <a:off x="1031344" y="962021"/>
            <a:ext cx="4114800" cy="12054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dk1"/>
              </a:buClr>
              <a:buSzPts val="3400"/>
              <a:buNone/>
              <a:defRPr>
                <a:solidFill>
                  <a:schemeClr val="dk1"/>
                </a:solidFill>
              </a:defRPr>
            </a:lvl1pPr>
            <a:lvl2pPr lvl="1">
              <a:spcBef>
                <a:spcPts val="0"/>
              </a:spcBef>
              <a:spcAft>
                <a:spcPts val="0"/>
              </a:spcAft>
              <a:buClr>
                <a:schemeClr val="dk1"/>
              </a:buClr>
              <a:buSzPts val="3400"/>
              <a:buNone/>
              <a:defRPr>
                <a:solidFill>
                  <a:schemeClr val="dk1"/>
                </a:solidFill>
              </a:defRPr>
            </a:lvl2pPr>
            <a:lvl3pPr lvl="2">
              <a:spcBef>
                <a:spcPts val="0"/>
              </a:spcBef>
              <a:spcAft>
                <a:spcPts val="0"/>
              </a:spcAft>
              <a:buClr>
                <a:schemeClr val="dk1"/>
              </a:buClr>
              <a:buSzPts val="3400"/>
              <a:buNone/>
              <a:defRPr>
                <a:solidFill>
                  <a:schemeClr val="dk1"/>
                </a:solidFill>
              </a:defRPr>
            </a:lvl3pPr>
            <a:lvl4pPr lvl="3">
              <a:spcBef>
                <a:spcPts val="0"/>
              </a:spcBef>
              <a:spcAft>
                <a:spcPts val="0"/>
              </a:spcAft>
              <a:buClr>
                <a:schemeClr val="dk1"/>
              </a:buClr>
              <a:buSzPts val="3400"/>
              <a:buNone/>
              <a:defRPr>
                <a:solidFill>
                  <a:schemeClr val="dk1"/>
                </a:solidFill>
              </a:defRPr>
            </a:lvl4pPr>
            <a:lvl5pPr lvl="4">
              <a:spcBef>
                <a:spcPts val="0"/>
              </a:spcBef>
              <a:spcAft>
                <a:spcPts val="0"/>
              </a:spcAft>
              <a:buClr>
                <a:schemeClr val="dk1"/>
              </a:buClr>
              <a:buSzPts val="3400"/>
              <a:buNone/>
              <a:defRPr>
                <a:solidFill>
                  <a:schemeClr val="dk1"/>
                </a:solidFill>
              </a:defRPr>
            </a:lvl5pPr>
            <a:lvl6pPr lvl="5">
              <a:spcBef>
                <a:spcPts val="0"/>
              </a:spcBef>
              <a:spcAft>
                <a:spcPts val="0"/>
              </a:spcAft>
              <a:buClr>
                <a:schemeClr val="dk1"/>
              </a:buClr>
              <a:buSzPts val="3400"/>
              <a:buNone/>
              <a:defRPr>
                <a:solidFill>
                  <a:schemeClr val="dk1"/>
                </a:solidFill>
              </a:defRPr>
            </a:lvl6pPr>
            <a:lvl7pPr lvl="6">
              <a:spcBef>
                <a:spcPts val="0"/>
              </a:spcBef>
              <a:spcAft>
                <a:spcPts val="0"/>
              </a:spcAft>
              <a:buClr>
                <a:schemeClr val="dk1"/>
              </a:buClr>
              <a:buSzPts val="3400"/>
              <a:buNone/>
              <a:defRPr>
                <a:solidFill>
                  <a:schemeClr val="dk1"/>
                </a:solidFill>
              </a:defRPr>
            </a:lvl7pPr>
            <a:lvl8pPr lvl="7">
              <a:spcBef>
                <a:spcPts val="0"/>
              </a:spcBef>
              <a:spcAft>
                <a:spcPts val="0"/>
              </a:spcAft>
              <a:buClr>
                <a:schemeClr val="dk1"/>
              </a:buClr>
              <a:buSzPts val="3400"/>
              <a:buNone/>
              <a:defRPr>
                <a:solidFill>
                  <a:schemeClr val="dk1"/>
                </a:solidFill>
              </a:defRPr>
            </a:lvl8pPr>
            <a:lvl9pPr lvl="8">
              <a:spcBef>
                <a:spcPts val="0"/>
              </a:spcBef>
              <a:spcAft>
                <a:spcPts val="0"/>
              </a:spcAft>
              <a:buClr>
                <a:schemeClr val="dk1"/>
              </a:buClr>
              <a:buSzPts val="3400"/>
              <a:buNone/>
              <a:defRPr>
                <a:solidFill>
                  <a:schemeClr val="dk1"/>
                </a:solidFill>
              </a:defRPr>
            </a:lvl9pPr>
          </a:lstStyle>
          <a:p>
            <a:endParaRPr/>
          </a:p>
        </p:txBody>
      </p:sp>
      <p:sp>
        <p:nvSpPr>
          <p:cNvPr id="59" name="Google Shape;59;p7"/>
          <p:cNvSpPr txBox="1">
            <a:spLocks noGrp="1"/>
          </p:cNvSpPr>
          <p:nvPr>
            <p:ph type="body" idx="1"/>
          </p:nvPr>
        </p:nvSpPr>
        <p:spPr>
          <a:xfrm flipH="1">
            <a:off x="1031344" y="2169679"/>
            <a:ext cx="4114800" cy="2011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60" name="Google Shape;60;p7"/>
          <p:cNvSpPr>
            <a:spLocks noGrp="1"/>
          </p:cNvSpPr>
          <p:nvPr>
            <p:ph type="pic" idx="2"/>
          </p:nvPr>
        </p:nvSpPr>
        <p:spPr>
          <a:xfrm flipH="1">
            <a:off x="5531456" y="775625"/>
            <a:ext cx="2581200" cy="3592200"/>
          </a:xfrm>
          <a:prstGeom prst="round2SameRect">
            <a:avLst>
              <a:gd name="adj1" fmla="val 16667"/>
              <a:gd name="adj2" fmla="val 0"/>
            </a:avLst>
          </a:prstGeom>
          <a:noFill/>
          <a:ln>
            <a:noFill/>
          </a:ln>
        </p:spPr>
      </p:sp>
      <p:grpSp>
        <p:nvGrpSpPr>
          <p:cNvPr id="61" name="Google Shape;61;p7"/>
          <p:cNvGrpSpPr/>
          <p:nvPr/>
        </p:nvGrpSpPr>
        <p:grpSpPr>
          <a:xfrm>
            <a:off x="8354565" y="544575"/>
            <a:ext cx="713200" cy="4045732"/>
            <a:chOff x="76190" y="544575"/>
            <a:chExt cx="713201" cy="4045732"/>
          </a:xfrm>
        </p:grpSpPr>
        <p:pic>
          <p:nvPicPr>
            <p:cNvPr id="62" name="Google Shape;62;p7"/>
            <p:cNvPicPr preferRelativeResize="0"/>
            <p:nvPr/>
          </p:nvPicPr>
          <p:blipFill rotWithShape="1">
            <a:blip r:embed="rId3">
              <a:alphaModFix/>
            </a:blip>
            <a:srcRect/>
            <a:stretch/>
          </p:blipFill>
          <p:spPr>
            <a:xfrm rot="30" flipH="1">
              <a:off x="84243" y="1413198"/>
              <a:ext cx="697094" cy="697100"/>
            </a:xfrm>
            <a:prstGeom prst="rect">
              <a:avLst/>
            </a:prstGeom>
            <a:noFill/>
            <a:ln>
              <a:noFill/>
            </a:ln>
          </p:spPr>
        </p:pic>
        <p:pic>
          <p:nvPicPr>
            <p:cNvPr id="63" name="Google Shape;63;p7"/>
            <p:cNvPicPr preferRelativeResize="0"/>
            <p:nvPr/>
          </p:nvPicPr>
          <p:blipFill rotWithShape="1">
            <a:blip r:embed="rId4">
              <a:alphaModFix/>
            </a:blip>
            <a:srcRect t="1895" b="1895"/>
            <a:stretch/>
          </p:blipFill>
          <p:spPr>
            <a:xfrm rot="-5400045" flipH="1">
              <a:off x="86928" y="3080480"/>
              <a:ext cx="691725" cy="665516"/>
            </a:xfrm>
            <a:prstGeom prst="rect">
              <a:avLst/>
            </a:prstGeom>
            <a:noFill/>
            <a:ln>
              <a:noFill/>
            </a:ln>
          </p:spPr>
        </p:pic>
        <p:pic>
          <p:nvPicPr>
            <p:cNvPr id="64" name="Google Shape;64;p7"/>
            <p:cNvPicPr preferRelativeResize="0"/>
            <p:nvPr/>
          </p:nvPicPr>
          <p:blipFill rotWithShape="1">
            <a:blip r:embed="rId5">
              <a:alphaModFix/>
            </a:blip>
            <a:srcRect/>
            <a:stretch/>
          </p:blipFill>
          <p:spPr>
            <a:xfrm rot="-5400000" flipH="1">
              <a:off x="88533" y="3901794"/>
              <a:ext cx="688514" cy="688514"/>
            </a:xfrm>
            <a:prstGeom prst="rect">
              <a:avLst/>
            </a:prstGeom>
            <a:noFill/>
            <a:ln>
              <a:noFill/>
            </a:ln>
          </p:spPr>
        </p:pic>
        <p:pic>
          <p:nvPicPr>
            <p:cNvPr id="65" name="Google Shape;65;p7"/>
            <p:cNvPicPr preferRelativeResize="0"/>
            <p:nvPr/>
          </p:nvPicPr>
          <p:blipFill rotWithShape="1">
            <a:blip r:embed="rId6">
              <a:alphaModFix/>
            </a:blip>
            <a:srcRect/>
            <a:stretch/>
          </p:blipFill>
          <p:spPr>
            <a:xfrm rot="10800000" flipH="1">
              <a:off x="76190" y="544575"/>
              <a:ext cx="713201" cy="713222"/>
            </a:xfrm>
            <a:prstGeom prst="rect">
              <a:avLst/>
            </a:prstGeom>
            <a:noFill/>
            <a:ln>
              <a:noFill/>
            </a:ln>
          </p:spPr>
        </p:pic>
        <p:pic>
          <p:nvPicPr>
            <p:cNvPr id="66" name="Google Shape;66;p7"/>
            <p:cNvPicPr preferRelativeResize="0"/>
            <p:nvPr/>
          </p:nvPicPr>
          <p:blipFill rotWithShape="1">
            <a:blip r:embed="rId7">
              <a:alphaModFix/>
            </a:blip>
            <a:srcRect/>
            <a:stretch/>
          </p:blipFill>
          <p:spPr>
            <a:xfrm flipH="1">
              <a:off x="92937" y="2265699"/>
              <a:ext cx="679707" cy="67970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pic>
        <p:nvPicPr>
          <p:cNvPr id="78" name="Google Shape;78;p9"/>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79" name="Google Shape;79;p9"/>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a:spLocks noGrp="1"/>
          </p:cNvSpPr>
          <p:nvPr>
            <p:ph type="pic" idx="2"/>
          </p:nvPr>
        </p:nvSpPr>
        <p:spPr>
          <a:xfrm flipH="1">
            <a:off x="1116025" y="1071775"/>
            <a:ext cx="3077400" cy="3077400"/>
          </a:xfrm>
          <a:prstGeom prst="ellipse">
            <a:avLst/>
          </a:prstGeom>
          <a:noFill/>
          <a:ln>
            <a:noFill/>
          </a:ln>
        </p:spPr>
      </p:sp>
      <p:sp>
        <p:nvSpPr>
          <p:cNvPr id="81" name="Google Shape;81;p9"/>
          <p:cNvSpPr txBox="1">
            <a:spLocks noGrp="1"/>
          </p:cNvSpPr>
          <p:nvPr>
            <p:ph type="title"/>
          </p:nvPr>
        </p:nvSpPr>
        <p:spPr>
          <a:xfrm flipH="1">
            <a:off x="4207125" y="1689675"/>
            <a:ext cx="3991800" cy="825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dk1"/>
              </a:buClr>
              <a:buSzPts val="4200"/>
              <a:buNone/>
              <a:defRPr sz="4500">
                <a:solidFill>
                  <a:schemeClr val="dk1"/>
                </a:solidFill>
              </a:defRPr>
            </a:lvl1pPr>
            <a:lvl2pPr lvl="1" algn="ctr">
              <a:spcBef>
                <a:spcPts val="0"/>
              </a:spcBef>
              <a:spcAft>
                <a:spcPts val="0"/>
              </a:spcAft>
              <a:buClr>
                <a:schemeClr val="dk1"/>
              </a:buClr>
              <a:buSzPts val="4200"/>
              <a:buNone/>
              <a:defRPr sz="4200">
                <a:solidFill>
                  <a:schemeClr val="dk1"/>
                </a:solidFill>
              </a:defRPr>
            </a:lvl2pPr>
            <a:lvl3pPr lvl="2" algn="ctr">
              <a:spcBef>
                <a:spcPts val="0"/>
              </a:spcBef>
              <a:spcAft>
                <a:spcPts val="0"/>
              </a:spcAft>
              <a:buClr>
                <a:schemeClr val="dk1"/>
              </a:buClr>
              <a:buSzPts val="4200"/>
              <a:buNone/>
              <a:defRPr sz="4200">
                <a:solidFill>
                  <a:schemeClr val="dk1"/>
                </a:solidFill>
              </a:defRPr>
            </a:lvl3pPr>
            <a:lvl4pPr lvl="3" algn="ctr">
              <a:spcBef>
                <a:spcPts val="0"/>
              </a:spcBef>
              <a:spcAft>
                <a:spcPts val="0"/>
              </a:spcAft>
              <a:buClr>
                <a:schemeClr val="dk1"/>
              </a:buClr>
              <a:buSzPts val="4200"/>
              <a:buNone/>
              <a:defRPr sz="4200">
                <a:solidFill>
                  <a:schemeClr val="dk1"/>
                </a:solidFill>
              </a:defRPr>
            </a:lvl4pPr>
            <a:lvl5pPr lvl="4" algn="ctr">
              <a:spcBef>
                <a:spcPts val="0"/>
              </a:spcBef>
              <a:spcAft>
                <a:spcPts val="0"/>
              </a:spcAft>
              <a:buClr>
                <a:schemeClr val="dk1"/>
              </a:buClr>
              <a:buSzPts val="4200"/>
              <a:buNone/>
              <a:defRPr sz="4200">
                <a:solidFill>
                  <a:schemeClr val="dk1"/>
                </a:solidFill>
              </a:defRPr>
            </a:lvl5pPr>
            <a:lvl6pPr lvl="5" algn="ctr">
              <a:spcBef>
                <a:spcPts val="0"/>
              </a:spcBef>
              <a:spcAft>
                <a:spcPts val="0"/>
              </a:spcAft>
              <a:buClr>
                <a:schemeClr val="dk1"/>
              </a:buClr>
              <a:buSzPts val="4200"/>
              <a:buNone/>
              <a:defRPr sz="4200">
                <a:solidFill>
                  <a:schemeClr val="dk1"/>
                </a:solidFill>
              </a:defRPr>
            </a:lvl6pPr>
            <a:lvl7pPr lvl="6" algn="ctr">
              <a:spcBef>
                <a:spcPts val="0"/>
              </a:spcBef>
              <a:spcAft>
                <a:spcPts val="0"/>
              </a:spcAft>
              <a:buClr>
                <a:schemeClr val="dk1"/>
              </a:buClr>
              <a:buSzPts val="4200"/>
              <a:buNone/>
              <a:defRPr sz="4200">
                <a:solidFill>
                  <a:schemeClr val="dk1"/>
                </a:solidFill>
              </a:defRPr>
            </a:lvl7pPr>
            <a:lvl8pPr lvl="7" algn="ctr">
              <a:spcBef>
                <a:spcPts val="0"/>
              </a:spcBef>
              <a:spcAft>
                <a:spcPts val="0"/>
              </a:spcAft>
              <a:buClr>
                <a:schemeClr val="dk1"/>
              </a:buClr>
              <a:buSzPts val="4200"/>
              <a:buNone/>
              <a:defRPr sz="4200">
                <a:solidFill>
                  <a:schemeClr val="dk1"/>
                </a:solidFill>
              </a:defRPr>
            </a:lvl8pPr>
            <a:lvl9pPr lvl="8" algn="ctr">
              <a:spcBef>
                <a:spcPts val="0"/>
              </a:spcBef>
              <a:spcAft>
                <a:spcPts val="0"/>
              </a:spcAft>
              <a:buClr>
                <a:schemeClr val="dk1"/>
              </a:buClr>
              <a:buSzPts val="4200"/>
              <a:buNone/>
              <a:defRPr sz="4200">
                <a:solidFill>
                  <a:schemeClr val="dk1"/>
                </a:solidFill>
              </a:defRPr>
            </a:lvl9pPr>
          </a:lstStyle>
          <a:p>
            <a:endParaRPr/>
          </a:p>
        </p:txBody>
      </p:sp>
      <p:sp>
        <p:nvSpPr>
          <p:cNvPr id="82" name="Google Shape;82;p9"/>
          <p:cNvSpPr txBox="1">
            <a:spLocks noGrp="1"/>
          </p:cNvSpPr>
          <p:nvPr>
            <p:ph type="subTitle" idx="1"/>
          </p:nvPr>
        </p:nvSpPr>
        <p:spPr>
          <a:xfrm flipH="1">
            <a:off x="4207125" y="2526700"/>
            <a:ext cx="3991800" cy="927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600"/>
              <a:buNone/>
              <a:defRPr sz="1600">
                <a:solidFill>
                  <a:schemeClr val="dk1"/>
                </a:solidFill>
              </a:defRPr>
            </a:lvl1pPr>
            <a:lvl2pPr lvl="1" algn="ctr">
              <a:lnSpc>
                <a:spcPct val="100000"/>
              </a:lnSpc>
              <a:spcBef>
                <a:spcPts val="0"/>
              </a:spcBef>
              <a:spcAft>
                <a:spcPts val="0"/>
              </a:spcAft>
              <a:buClr>
                <a:schemeClr val="dk1"/>
              </a:buClr>
              <a:buSzPts val="1600"/>
              <a:buNone/>
              <a:defRPr sz="1600">
                <a:solidFill>
                  <a:schemeClr val="dk1"/>
                </a:solidFill>
              </a:defRPr>
            </a:lvl2pPr>
            <a:lvl3pPr lvl="2" algn="ctr">
              <a:lnSpc>
                <a:spcPct val="100000"/>
              </a:lnSpc>
              <a:spcBef>
                <a:spcPts val="0"/>
              </a:spcBef>
              <a:spcAft>
                <a:spcPts val="0"/>
              </a:spcAft>
              <a:buClr>
                <a:schemeClr val="dk1"/>
              </a:buClr>
              <a:buSzPts val="1600"/>
              <a:buNone/>
              <a:defRPr sz="1600">
                <a:solidFill>
                  <a:schemeClr val="dk1"/>
                </a:solidFill>
              </a:defRPr>
            </a:lvl3pPr>
            <a:lvl4pPr lvl="3" algn="ctr">
              <a:lnSpc>
                <a:spcPct val="100000"/>
              </a:lnSpc>
              <a:spcBef>
                <a:spcPts val="0"/>
              </a:spcBef>
              <a:spcAft>
                <a:spcPts val="0"/>
              </a:spcAft>
              <a:buClr>
                <a:schemeClr val="dk1"/>
              </a:buClr>
              <a:buSzPts val="1600"/>
              <a:buNone/>
              <a:defRPr sz="1600">
                <a:solidFill>
                  <a:schemeClr val="dk1"/>
                </a:solidFill>
              </a:defRPr>
            </a:lvl4pPr>
            <a:lvl5pPr lvl="4" algn="ctr">
              <a:lnSpc>
                <a:spcPct val="100000"/>
              </a:lnSpc>
              <a:spcBef>
                <a:spcPts val="0"/>
              </a:spcBef>
              <a:spcAft>
                <a:spcPts val="0"/>
              </a:spcAft>
              <a:buClr>
                <a:schemeClr val="dk1"/>
              </a:buClr>
              <a:buSzPts val="1600"/>
              <a:buNone/>
              <a:defRPr sz="1600">
                <a:solidFill>
                  <a:schemeClr val="dk1"/>
                </a:solidFill>
              </a:defRPr>
            </a:lvl5pPr>
            <a:lvl6pPr lvl="5" algn="ctr">
              <a:lnSpc>
                <a:spcPct val="100000"/>
              </a:lnSpc>
              <a:spcBef>
                <a:spcPts val="0"/>
              </a:spcBef>
              <a:spcAft>
                <a:spcPts val="0"/>
              </a:spcAft>
              <a:buClr>
                <a:schemeClr val="dk1"/>
              </a:buClr>
              <a:buSzPts val="1600"/>
              <a:buNone/>
              <a:defRPr sz="1600">
                <a:solidFill>
                  <a:schemeClr val="dk1"/>
                </a:solidFill>
              </a:defRPr>
            </a:lvl6pPr>
            <a:lvl7pPr lvl="6" algn="ctr">
              <a:lnSpc>
                <a:spcPct val="100000"/>
              </a:lnSpc>
              <a:spcBef>
                <a:spcPts val="0"/>
              </a:spcBef>
              <a:spcAft>
                <a:spcPts val="0"/>
              </a:spcAft>
              <a:buClr>
                <a:schemeClr val="dk1"/>
              </a:buClr>
              <a:buSzPts val="1600"/>
              <a:buNone/>
              <a:defRPr sz="1600">
                <a:solidFill>
                  <a:schemeClr val="dk1"/>
                </a:solidFill>
              </a:defRPr>
            </a:lvl7pPr>
            <a:lvl8pPr lvl="7" algn="ctr">
              <a:lnSpc>
                <a:spcPct val="100000"/>
              </a:lnSpc>
              <a:spcBef>
                <a:spcPts val="0"/>
              </a:spcBef>
              <a:spcAft>
                <a:spcPts val="0"/>
              </a:spcAft>
              <a:buClr>
                <a:schemeClr val="dk1"/>
              </a:buClr>
              <a:buSzPts val="1600"/>
              <a:buNone/>
              <a:defRPr sz="1600">
                <a:solidFill>
                  <a:schemeClr val="dk1"/>
                </a:solidFill>
              </a:defRPr>
            </a:lvl8pPr>
            <a:lvl9pPr lvl="8" algn="ctr">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83" name="Google Shape;83;p9"/>
          <p:cNvGrpSpPr/>
          <p:nvPr/>
        </p:nvGrpSpPr>
        <p:grpSpPr>
          <a:xfrm>
            <a:off x="-2059" y="544575"/>
            <a:ext cx="828780" cy="4045732"/>
            <a:chOff x="-2059" y="544575"/>
            <a:chExt cx="828780" cy="4045732"/>
          </a:xfrm>
        </p:grpSpPr>
        <p:pic>
          <p:nvPicPr>
            <p:cNvPr id="84" name="Google Shape;84;p9"/>
            <p:cNvPicPr preferRelativeResize="0"/>
            <p:nvPr/>
          </p:nvPicPr>
          <p:blipFill rotWithShape="1">
            <a:blip r:embed="rId3">
              <a:alphaModFix/>
            </a:blip>
            <a:srcRect/>
            <a:stretch/>
          </p:blipFill>
          <p:spPr>
            <a:xfrm rot="30" flipH="1">
              <a:off x="84243" y="1336998"/>
              <a:ext cx="697094" cy="697100"/>
            </a:xfrm>
            <a:prstGeom prst="rect">
              <a:avLst/>
            </a:prstGeom>
            <a:noFill/>
            <a:ln>
              <a:noFill/>
            </a:ln>
          </p:spPr>
        </p:pic>
        <p:pic>
          <p:nvPicPr>
            <p:cNvPr id="85" name="Google Shape;85;p9"/>
            <p:cNvPicPr preferRelativeResize="0"/>
            <p:nvPr/>
          </p:nvPicPr>
          <p:blipFill rotWithShape="1">
            <a:blip r:embed="rId4">
              <a:alphaModFix/>
            </a:blip>
            <a:srcRect t="1895" b="1895"/>
            <a:stretch/>
          </p:blipFill>
          <p:spPr>
            <a:xfrm rot="-5400045" flipH="1">
              <a:off x="86928" y="3156680"/>
              <a:ext cx="691725" cy="665516"/>
            </a:xfrm>
            <a:prstGeom prst="rect">
              <a:avLst/>
            </a:prstGeom>
            <a:noFill/>
            <a:ln>
              <a:noFill/>
            </a:ln>
          </p:spPr>
        </p:pic>
        <p:pic>
          <p:nvPicPr>
            <p:cNvPr id="86" name="Google Shape;86;p9"/>
            <p:cNvPicPr preferRelativeResize="0"/>
            <p:nvPr/>
          </p:nvPicPr>
          <p:blipFill rotWithShape="1">
            <a:blip r:embed="rId5">
              <a:alphaModFix/>
            </a:blip>
            <a:srcRect/>
            <a:stretch/>
          </p:blipFill>
          <p:spPr>
            <a:xfrm rot="-5400000" flipH="1">
              <a:off x="88533" y="3901794"/>
              <a:ext cx="688514" cy="688514"/>
            </a:xfrm>
            <a:prstGeom prst="rect">
              <a:avLst/>
            </a:prstGeom>
            <a:noFill/>
            <a:ln>
              <a:noFill/>
            </a:ln>
          </p:spPr>
        </p:pic>
        <p:pic>
          <p:nvPicPr>
            <p:cNvPr id="87" name="Google Shape;87;p9"/>
            <p:cNvPicPr preferRelativeResize="0"/>
            <p:nvPr/>
          </p:nvPicPr>
          <p:blipFill rotWithShape="1">
            <a:blip r:embed="rId6">
              <a:alphaModFix/>
            </a:blip>
            <a:srcRect/>
            <a:stretch/>
          </p:blipFill>
          <p:spPr>
            <a:xfrm rot="10800000" flipH="1">
              <a:off x="76190" y="544575"/>
              <a:ext cx="713201" cy="713222"/>
            </a:xfrm>
            <a:prstGeom prst="rect">
              <a:avLst/>
            </a:prstGeom>
            <a:noFill/>
            <a:ln>
              <a:noFill/>
            </a:ln>
          </p:spPr>
        </p:pic>
        <p:pic>
          <p:nvPicPr>
            <p:cNvPr id="88" name="Google Shape;88;p9"/>
            <p:cNvPicPr preferRelativeResize="0"/>
            <p:nvPr/>
          </p:nvPicPr>
          <p:blipFill rotWithShape="1">
            <a:blip r:embed="rId7">
              <a:alphaModFix/>
            </a:blip>
            <a:srcRect/>
            <a:stretch/>
          </p:blipFill>
          <p:spPr>
            <a:xfrm flipH="1">
              <a:off x="-2059" y="2191175"/>
              <a:ext cx="828780" cy="8287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
        <p:cNvGrpSpPr/>
        <p:nvPr/>
      </p:nvGrpSpPr>
      <p:grpSpPr>
        <a:xfrm>
          <a:off x="0" y="0"/>
          <a:ext cx="0" cy="0"/>
          <a:chOff x="0" y="0"/>
          <a:chExt cx="0" cy="0"/>
        </a:xfrm>
      </p:grpSpPr>
      <p:pic>
        <p:nvPicPr>
          <p:cNvPr id="100" name="Google Shape;100;p13"/>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01" name="Google Shape;101;p13"/>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03" name="Google Shape;103;p13"/>
          <p:cNvSpPr txBox="1">
            <a:spLocks noGrp="1"/>
          </p:cNvSpPr>
          <p:nvPr>
            <p:ph type="title" idx="2" hasCustomPrompt="1"/>
          </p:nvPr>
        </p:nvSpPr>
        <p:spPr>
          <a:xfrm>
            <a:off x="2231275" y="1206050"/>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04" name="Google Shape;104;p13"/>
          <p:cNvSpPr txBox="1">
            <a:spLocks noGrp="1"/>
          </p:cNvSpPr>
          <p:nvPr>
            <p:ph type="subTitle" idx="1"/>
          </p:nvPr>
        </p:nvSpPr>
        <p:spPr>
          <a:xfrm>
            <a:off x="1088275" y="1937450"/>
            <a:ext cx="3108900" cy="376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05" name="Google Shape;105;p13"/>
          <p:cNvSpPr txBox="1">
            <a:spLocks noGrp="1"/>
          </p:cNvSpPr>
          <p:nvPr>
            <p:ph type="subTitle" idx="3"/>
          </p:nvPr>
        </p:nvSpPr>
        <p:spPr>
          <a:xfrm>
            <a:off x="1398625" y="2224500"/>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6" name="Google Shape;106;p13"/>
          <p:cNvSpPr txBox="1">
            <a:spLocks noGrp="1"/>
          </p:cNvSpPr>
          <p:nvPr>
            <p:ph type="title" idx="4" hasCustomPrompt="1"/>
          </p:nvPr>
        </p:nvSpPr>
        <p:spPr>
          <a:xfrm>
            <a:off x="6089825" y="1206050"/>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07" name="Google Shape;107;p13"/>
          <p:cNvSpPr txBox="1">
            <a:spLocks noGrp="1"/>
          </p:cNvSpPr>
          <p:nvPr>
            <p:ph type="subTitle" idx="5"/>
          </p:nvPr>
        </p:nvSpPr>
        <p:spPr>
          <a:xfrm>
            <a:off x="4946825" y="1937450"/>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08" name="Google Shape;108;p13"/>
          <p:cNvSpPr txBox="1">
            <a:spLocks noGrp="1"/>
          </p:cNvSpPr>
          <p:nvPr>
            <p:ph type="subTitle" idx="6"/>
          </p:nvPr>
        </p:nvSpPr>
        <p:spPr>
          <a:xfrm>
            <a:off x="5257175" y="2224500"/>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09" name="Google Shape;109;p13"/>
          <p:cNvSpPr txBox="1">
            <a:spLocks noGrp="1"/>
          </p:cNvSpPr>
          <p:nvPr>
            <p:ph type="title" idx="7" hasCustomPrompt="1"/>
          </p:nvPr>
        </p:nvSpPr>
        <p:spPr>
          <a:xfrm>
            <a:off x="2231275" y="2861575"/>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10" name="Google Shape;110;p13"/>
          <p:cNvSpPr txBox="1">
            <a:spLocks noGrp="1"/>
          </p:cNvSpPr>
          <p:nvPr>
            <p:ph type="subTitle" idx="8"/>
          </p:nvPr>
        </p:nvSpPr>
        <p:spPr>
          <a:xfrm>
            <a:off x="1088275" y="3592975"/>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11" name="Google Shape;111;p13"/>
          <p:cNvSpPr txBox="1">
            <a:spLocks noGrp="1"/>
          </p:cNvSpPr>
          <p:nvPr>
            <p:ph type="subTitle" idx="9"/>
          </p:nvPr>
        </p:nvSpPr>
        <p:spPr>
          <a:xfrm>
            <a:off x="1398625" y="3880025"/>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12" name="Google Shape;112;p13"/>
          <p:cNvSpPr txBox="1">
            <a:spLocks noGrp="1"/>
          </p:cNvSpPr>
          <p:nvPr>
            <p:ph type="title" idx="13" hasCustomPrompt="1"/>
          </p:nvPr>
        </p:nvSpPr>
        <p:spPr>
          <a:xfrm>
            <a:off x="6089825" y="2861575"/>
            <a:ext cx="822900" cy="731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500"/>
              <a:buNone/>
              <a:defRPr>
                <a:solidFill>
                  <a:schemeClr val="dk1"/>
                </a:solidFill>
              </a:defRPr>
            </a:lvl1pPr>
            <a:lvl2pPr lvl="1" algn="ctr" rtl="0">
              <a:spcBef>
                <a:spcPts val="0"/>
              </a:spcBef>
              <a:spcAft>
                <a:spcPts val="0"/>
              </a:spcAft>
              <a:buClr>
                <a:schemeClr val="dk1"/>
              </a:buClr>
              <a:buSzPts val="4500"/>
              <a:buNone/>
              <a:defRPr sz="4500">
                <a:solidFill>
                  <a:schemeClr val="dk1"/>
                </a:solidFill>
              </a:defRPr>
            </a:lvl2pPr>
            <a:lvl3pPr lvl="2" algn="ctr" rtl="0">
              <a:spcBef>
                <a:spcPts val="0"/>
              </a:spcBef>
              <a:spcAft>
                <a:spcPts val="0"/>
              </a:spcAft>
              <a:buClr>
                <a:schemeClr val="dk1"/>
              </a:buClr>
              <a:buSzPts val="4500"/>
              <a:buNone/>
              <a:defRPr sz="4500">
                <a:solidFill>
                  <a:schemeClr val="dk1"/>
                </a:solidFill>
              </a:defRPr>
            </a:lvl3pPr>
            <a:lvl4pPr lvl="3" algn="ctr" rtl="0">
              <a:spcBef>
                <a:spcPts val="0"/>
              </a:spcBef>
              <a:spcAft>
                <a:spcPts val="0"/>
              </a:spcAft>
              <a:buClr>
                <a:schemeClr val="dk1"/>
              </a:buClr>
              <a:buSzPts val="4500"/>
              <a:buNone/>
              <a:defRPr sz="4500">
                <a:solidFill>
                  <a:schemeClr val="dk1"/>
                </a:solidFill>
              </a:defRPr>
            </a:lvl4pPr>
            <a:lvl5pPr lvl="4" algn="ctr" rtl="0">
              <a:spcBef>
                <a:spcPts val="0"/>
              </a:spcBef>
              <a:spcAft>
                <a:spcPts val="0"/>
              </a:spcAft>
              <a:buClr>
                <a:schemeClr val="dk1"/>
              </a:buClr>
              <a:buSzPts val="4500"/>
              <a:buNone/>
              <a:defRPr sz="4500">
                <a:solidFill>
                  <a:schemeClr val="dk1"/>
                </a:solidFill>
              </a:defRPr>
            </a:lvl5pPr>
            <a:lvl6pPr lvl="5" algn="ctr" rtl="0">
              <a:spcBef>
                <a:spcPts val="0"/>
              </a:spcBef>
              <a:spcAft>
                <a:spcPts val="0"/>
              </a:spcAft>
              <a:buClr>
                <a:schemeClr val="dk1"/>
              </a:buClr>
              <a:buSzPts val="4500"/>
              <a:buNone/>
              <a:defRPr sz="4500">
                <a:solidFill>
                  <a:schemeClr val="dk1"/>
                </a:solidFill>
              </a:defRPr>
            </a:lvl6pPr>
            <a:lvl7pPr lvl="6" algn="ctr" rtl="0">
              <a:spcBef>
                <a:spcPts val="0"/>
              </a:spcBef>
              <a:spcAft>
                <a:spcPts val="0"/>
              </a:spcAft>
              <a:buClr>
                <a:schemeClr val="dk1"/>
              </a:buClr>
              <a:buSzPts val="4500"/>
              <a:buNone/>
              <a:defRPr sz="4500">
                <a:solidFill>
                  <a:schemeClr val="dk1"/>
                </a:solidFill>
              </a:defRPr>
            </a:lvl7pPr>
            <a:lvl8pPr lvl="7" algn="ctr" rtl="0">
              <a:spcBef>
                <a:spcPts val="0"/>
              </a:spcBef>
              <a:spcAft>
                <a:spcPts val="0"/>
              </a:spcAft>
              <a:buClr>
                <a:schemeClr val="dk1"/>
              </a:buClr>
              <a:buSzPts val="4500"/>
              <a:buNone/>
              <a:defRPr sz="4500">
                <a:solidFill>
                  <a:schemeClr val="dk1"/>
                </a:solidFill>
              </a:defRPr>
            </a:lvl8pPr>
            <a:lvl9pPr lvl="8" algn="ctr" rtl="0">
              <a:spcBef>
                <a:spcPts val="0"/>
              </a:spcBef>
              <a:spcAft>
                <a:spcPts val="0"/>
              </a:spcAft>
              <a:buClr>
                <a:schemeClr val="dk1"/>
              </a:buClr>
              <a:buSzPts val="4500"/>
              <a:buNone/>
              <a:defRPr sz="4500">
                <a:solidFill>
                  <a:schemeClr val="dk1"/>
                </a:solidFill>
              </a:defRPr>
            </a:lvl9pPr>
          </a:lstStyle>
          <a:p>
            <a:r>
              <a:t>xx%</a:t>
            </a:r>
          </a:p>
        </p:txBody>
      </p:sp>
      <p:sp>
        <p:nvSpPr>
          <p:cNvPr id="113" name="Google Shape;113;p13"/>
          <p:cNvSpPr txBox="1">
            <a:spLocks noGrp="1"/>
          </p:cNvSpPr>
          <p:nvPr>
            <p:ph type="subTitle" idx="14"/>
          </p:nvPr>
        </p:nvSpPr>
        <p:spPr>
          <a:xfrm>
            <a:off x="4946825" y="3592975"/>
            <a:ext cx="3108900" cy="37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14" name="Google Shape;114;p13"/>
          <p:cNvSpPr txBox="1">
            <a:spLocks noGrp="1"/>
          </p:cNvSpPr>
          <p:nvPr>
            <p:ph type="subTitle" idx="15"/>
          </p:nvPr>
        </p:nvSpPr>
        <p:spPr>
          <a:xfrm>
            <a:off x="5257175" y="3880025"/>
            <a:ext cx="2488200" cy="59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115" name="Google Shape;115;p13"/>
          <p:cNvGrpSpPr/>
          <p:nvPr/>
        </p:nvGrpSpPr>
        <p:grpSpPr>
          <a:xfrm>
            <a:off x="75526" y="544575"/>
            <a:ext cx="8992948" cy="4050499"/>
            <a:chOff x="75526" y="544575"/>
            <a:chExt cx="8992948" cy="4050499"/>
          </a:xfrm>
        </p:grpSpPr>
        <p:grpSp>
          <p:nvGrpSpPr>
            <p:cNvPr id="116" name="Google Shape;116;p13"/>
            <p:cNvGrpSpPr/>
            <p:nvPr/>
          </p:nvGrpSpPr>
          <p:grpSpPr>
            <a:xfrm>
              <a:off x="75526" y="544575"/>
              <a:ext cx="742100" cy="1489503"/>
              <a:chOff x="68140" y="544575"/>
              <a:chExt cx="742100" cy="1489503"/>
            </a:xfrm>
          </p:grpSpPr>
          <p:pic>
            <p:nvPicPr>
              <p:cNvPr id="117" name="Google Shape;117;p13"/>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118" name="Google Shape;118;p13"/>
              <p:cNvPicPr preferRelativeResize="0"/>
              <p:nvPr/>
            </p:nvPicPr>
            <p:blipFill rotWithShape="1">
              <a:blip r:embed="rId4">
                <a:alphaModFix/>
              </a:blip>
              <a:srcRect/>
              <a:stretch/>
            </p:blipFill>
            <p:spPr>
              <a:xfrm rot="-5400000">
                <a:off x="68140" y="544575"/>
                <a:ext cx="742100" cy="742100"/>
              </a:xfrm>
              <a:prstGeom prst="rect">
                <a:avLst/>
              </a:prstGeom>
              <a:noFill/>
              <a:ln>
                <a:noFill/>
              </a:ln>
            </p:spPr>
          </p:pic>
        </p:grpSp>
        <p:grpSp>
          <p:nvGrpSpPr>
            <p:cNvPr id="119" name="Google Shape;119;p13"/>
            <p:cNvGrpSpPr/>
            <p:nvPr/>
          </p:nvGrpSpPr>
          <p:grpSpPr>
            <a:xfrm rot="10800000" flipH="1">
              <a:off x="8323599" y="3105575"/>
              <a:ext cx="744874" cy="1489499"/>
              <a:chOff x="11764" y="544579"/>
              <a:chExt cx="744875" cy="1489499"/>
            </a:xfrm>
          </p:grpSpPr>
          <p:pic>
            <p:nvPicPr>
              <p:cNvPr id="120" name="Google Shape;120;p13"/>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121" name="Google Shape;121;p13"/>
              <p:cNvPicPr preferRelativeResize="0"/>
              <p:nvPr/>
            </p:nvPicPr>
            <p:blipFill rotWithShape="1">
              <a:blip r:embed="rId4">
                <a:alphaModFix/>
              </a:blip>
              <a:srcRect/>
              <a:stretch/>
            </p:blipFill>
            <p:spPr>
              <a:xfrm rot="-5400000">
                <a:off x="11764" y="544579"/>
                <a:ext cx="744875" cy="744875"/>
              </a:xfrm>
              <a:prstGeom prst="rect">
                <a:avLst/>
              </a:prstGeom>
              <a:noFill/>
              <a:ln>
                <a:noFill/>
              </a:ln>
            </p:spPr>
          </p:pic>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29"/>
        <p:cNvGrpSpPr/>
        <p:nvPr/>
      </p:nvGrpSpPr>
      <p:grpSpPr>
        <a:xfrm>
          <a:off x="0" y="0"/>
          <a:ext cx="0" cy="0"/>
          <a:chOff x="0" y="0"/>
          <a:chExt cx="0" cy="0"/>
        </a:xfrm>
      </p:grpSpPr>
      <p:pic>
        <p:nvPicPr>
          <p:cNvPr id="130" name="Google Shape;130;p15"/>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31" name="Google Shape;131;p15"/>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txBox="1">
            <a:spLocks noGrp="1"/>
          </p:cNvSpPr>
          <p:nvPr>
            <p:ph type="title"/>
          </p:nvPr>
        </p:nvSpPr>
        <p:spPr>
          <a:xfrm>
            <a:off x="1965988" y="2424875"/>
            <a:ext cx="5211600" cy="562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33" name="Google Shape;133;p15"/>
          <p:cNvSpPr txBox="1">
            <a:spLocks noGrp="1"/>
          </p:cNvSpPr>
          <p:nvPr>
            <p:ph type="subTitle" idx="1"/>
          </p:nvPr>
        </p:nvSpPr>
        <p:spPr>
          <a:xfrm>
            <a:off x="1973013" y="1252275"/>
            <a:ext cx="5205000" cy="1153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dk1"/>
              </a:buClr>
              <a:buSzPts val="2200"/>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4"/>
        <p:cNvGrpSpPr/>
        <p:nvPr/>
      </p:nvGrpSpPr>
      <p:grpSpPr>
        <a:xfrm>
          <a:off x="0" y="0"/>
          <a:ext cx="0" cy="0"/>
          <a:chOff x="0" y="0"/>
          <a:chExt cx="0" cy="0"/>
        </a:xfrm>
      </p:grpSpPr>
      <p:pic>
        <p:nvPicPr>
          <p:cNvPr id="155" name="Google Shape;155;p17"/>
          <p:cNvPicPr preferRelativeResize="0"/>
          <p:nvPr/>
        </p:nvPicPr>
        <p:blipFill>
          <a:blip r:embed="rId2">
            <a:alphaModFix amt="20000"/>
          </a:blip>
          <a:stretch>
            <a:fillRect/>
          </a:stretch>
        </p:blipFill>
        <p:spPr>
          <a:xfrm>
            <a:off x="0" y="1255"/>
            <a:ext cx="9144001" cy="5140990"/>
          </a:xfrm>
          <a:prstGeom prst="rect">
            <a:avLst/>
          </a:prstGeom>
          <a:noFill/>
          <a:ln>
            <a:noFill/>
          </a:ln>
        </p:spPr>
      </p:pic>
      <p:sp>
        <p:nvSpPr>
          <p:cNvPr id="156" name="Google Shape;156;p17"/>
          <p:cNvSpPr/>
          <p:nvPr/>
        </p:nvSpPr>
        <p:spPr>
          <a:xfrm>
            <a:off x="-1419850" y="191075"/>
            <a:ext cx="11983726" cy="4761364"/>
          </a:xfrm>
          <a:custGeom>
            <a:avLst/>
            <a:gdLst/>
            <a:ahLst/>
            <a:cxnLst/>
            <a:rect l="l" t="t" r="r" b="b"/>
            <a:pathLst>
              <a:path w="285735" h="113528" extrusionOk="0">
                <a:moveTo>
                  <a:pt x="0" y="0"/>
                </a:moveTo>
                <a:lnTo>
                  <a:pt x="0" y="113515"/>
                </a:lnTo>
                <a:lnTo>
                  <a:pt x="39424" y="113515"/>
                </a:lnTo>
                <a:lnTo>
                  <a:pt x="39424" y="113528"/>
                </a:lnTo>
                <a:lnTo>
                  <a:pt x="43746" y="113528"/>
                </a:lnTo>
                <a:lnTo>
                  <a:pt x="43746" y="113515"/>
                </a:lnTo>
                <a:lnTo>
                  <a:pt x="53624" y="113515"/>
                </a:lnTo>
                <a:lnTo>
                  <a:pt x="53624" y="113528"/>
                </a:lnTo>
                <a:lnTo>
                  <a:pt x="58234" y="113528"/>
                </a:lnTo>
                <a:lnTo>
                  <a:pt x="58234" y="113515"/>
                </a:lnTo>
                <a:lnTo>
                  <a:pt x="58258" y="113515"/>
                </a:lnTo>
                <a:lnTo>
                  <a:pt x="58258" y="113060"/>
                </a:lnTo>
                <a:cubicBezTo>
                  <a:pt x="58501" y="110560"/>
                  <a:pt x="60608" y="108606"/>
                  <a:pt x="63172" y="108606"/>
                </a:cubicBezTo>
                <a:cubicBezTo>
                  <a:pt x="65895" y="108606"/>
                  <a:pt x="68103" y="110808"/>
                  <a:pt x="68112" y="113528"/>
                </a:cubicBezTo>
                <a:lnTo>
                  <a:pt x="72722" y="113528"/>
                </a:lnTo>
                <a:cubicBezTo>
                  <a:pt x="72731" y="110808"/>
                  <a:pt x="74938" y="108606"/>
                  <a:pt x="77660" y="108606"/>
                </a:cubicBezTo>
                <a:cubicBezTo>
                  <a:pt x="80383" y="108606"/>
                  <a:pt x="82590" y="110808"/>
                  <a:pt x="82600" y="113528"/>
                </a:cubicBezTo>
                <a:lnTo>
                  <a:pt x="87210" y="113528"/>
                </a:lnTo>
                <a:cubicBezTo>
                  <a:pt x="87219" y="110808"/>
                  <a:pt x="89426" y="108606"/>
                  <a:pt x="92149" y="108606"/>
                </a:cubicBezTo>
                <a:cubicBezTo>
                  <a:pt x="94871" y="108606"/>
                  <a:pt x="97078" y="110808"/>
                  <a:pt x="97088" y="113528"/>
                </a:cubicBezTo>
                <a:lnTo>
                  <a:pt x="101697" y="113528"/>
                </a:lnTo>
                <a:cubicBezTo>
                  <a:pt x="101707" y="110808"/>
                  <a:pt x="103914" y="108606"/>
                  <a:pt x="106637" y="108606"/>
                </a:cubicBezTo>
                <a:cubicBezTo>
                  <a:pt x="109359" y="108606"/>
                  <a:pt x="111568" y="110808"/>
                  <a:pt x="111576" y="113528"/>
                </a:cubicBezTo>
                <a:lnTo>
                  <a:pt x="116187" y="113528"/>
                </a:lnTo>
                <a:cubicBezTo>
                  <a:pt x="116195" y="110808"/>
                  <a:pt x="118403" y="108606"/>
                  <a:pt x="121125" y="108606"/>
                </a:cubicBezTo>
                <a:cubicBezTo>
                  <a:pt x="123848" y="108606"/>
                  <a:pt x="126055" y="110808"/>
                  <a:pt x="126065" y="113528"/>
                </a:cubicBezTo>
                <a:lnTo>
                  <a:pt x="130675" y="113528"/>
                </a:lnTo>
                <a:cubicBezTo>
                  <a:pt x="130682" y="110808"/>
                  <a:pt x="132891" y="108606"/>
                  <a:pt x="135613" y="108606"/>
                </a:cubicBezTo>
                <a:cubicBezTo>
                  <a:pt x="138336" y="108606"/>
                  <a:pt x="140543" y="110808"/>
                  <a:pt x="140553" y="113528"/>
                </a:cubicBezTo>
                <a:lnTo>
                  <a:pt x="145162" y="113528"/>
                </a:lnTo>
                <a:cubicBezTo>
                  <a:pt x="145172" y="110808"/>
                  <a:pt x="147379" y="108606"/>
                  <a:pt x="150102" y="108606"/>
                </a:cubicBezTo>
                <a:cubicBezTo>
                  <a:pt x="152824" y="108606"/>
                  <a:pt x="155031" y="110808"/>
                  <a:pt x="155041" y="113528"/>
                </a:cubicBezTo>
                <a:lnTo>
                  <a:pt x="159650" y="113528"/>
                </a:lnTo>
                <a:cubicBezTo>
                  <a:pt x="159660" y="110808"/>
                  <a:pt x="161867" y="108606"/>
                  <a:pt x="164590" y="108606"/>
                </a:cubicBezTo>
                <a:cubicBezTo>
                  <a:pt x="167312" y="108606"/>
                  <a:pt x="169520" y="110808"/>
                  <a:pt x="169528" y="113528"/>
                </a:cubicBezTo>
                <a:lnTo>
                  <a:pt x="174140" y="113528"/>
                </a:lnTo>
                <a:cubicBezTo>
                  <a:pt x="174147" y="110808"/>
                  <a:pt x="176355" y="108606"/>
                  <a:pt x="179078" y="108606"/>
                </a:cubicBezTo>
                <a:cubicBezTo>
                  <a:pt x="181801" y="108606"/>
                  <a:pt x="184008" y="110808"/>
                  <a:pt x="184018" y="113528"/>
                </a:cubicBezTo>
                <a:lnTo>
                  <a:pt x="188627" y="113528"/>
                </a:lnTo>
                <a:cubicBezTo>
                  <a:pt x="188635" y="110808"/>
                  <a:pt x="190844" y="108606"/>
                  <a:pt x="193566" y="108606"/>
                </a:cubicBezTo>
                <a:cubicBezTo>
                  <a:pt x="196289" y="108606"/>
                  <a:pt x="198496" y="110808"/>
                  <a:pt x="198506" y="113528"/>
                </a:cubicBezTo>
                <a:lnTo>
                  <a:pt x="203115" y="113528"/>
                </a:lnTo>
                <a:cubicBezTo>
                  <a:pt x="203125" y="110808"/>
                  <a:pt x="205332" y="108606"/>
                  <a:pt x="208055" y="108606"/>
                </a:cubicBezTo>
                <a:cubicBezTo>
                  <a:pt x="210777" y="108606"/>
                  <a:pt x="212984" y="110808"/>
                  <a:pt x="212993" y="113528"/>
                </a:cubicBezTo>
                <a:lnTo>
                  <a:pt x="217603" y="113528"/>
                </a:lnTo>
                <a:cubicBezTo>
                  <a:pt x="217613" y="110808"/>
                  <a:pt x="219820" y="108606"/>
                  <a:pt x="222543" y="108606"/>
                </a:cubicBezTo>
                <a:cubicBezTo>
                  <a:pt x="225265" y="108606"/>
                  <a:pt x="227356" y="110694"/>
                  <a:pt x="227476" y="113315"/>
                </a:cubicBezTo>
                <a:lnTo>
                  <a:pt x="227476" y="113528"/>
                </a:lnTo>
                <a:lnTo>
                  <a:pt x="285734" y="113528"/>
                </a:lnTo>
                <a:lnTo>
                  <a:pt x="285734" y="13"/>
                </a:lnTo>
                <a:lnTo>
                  <a:pt x="227475" y="13"/>
                </a:lnTo>
                <a:lnTo>
                  <a:pt x="227475" y="926"/>
                </a:lnTo>
                <a:cubicBezTo>
                  <a:pt x="227348" y="3543"/>
                  <a:pt x="225188" y="5624"/>
                  <a:pt x="222541" y="5624"/>
                </a:cubicBezTo>
                <a:cubicBezTo>
                  <a:pt x="219894" y="5624"/>
                  <a:pt x="217601" y="3412"/>
                  <a:pt x="217601" y="684"/>
                </a:cubicBezTo>
                <a:cubicBezTo>
                  <a:pt x="217601" y="608"/>
                  <a:pt x="217605" y="534"/>
                  <a:pt x="217608" y="459"/>
                </a:cubicBezTo>
                <a:lnTo>
                  <a:pt x="212987" y="459"/>
                </a:lnTo>
                <a:cubicBezTo>
                  <a:pt x="212990" y="534"/>
                  <a:pt x="212993" y="608"/>
                  <a:pt x="212993" y="684"/>
                </a:cubicBezTo>
                <a:cubicBezTo>
                  <a:pt x="212993" y="3412"/>
                  <a:pt x="210781" y="5624"/>
                  <a:pt x="208053" y="5624"/>
                </a:cubicBezTo>
                <a:cubicBezTo>
                  <a:pt x="205326" y="5624"/>
                  <a:pt x="203114" y="3412"/>
                  <a:pt x="203114" y="684"/>
                </a:cubicBezTo>
                <a:cubicBezTo>
                  <a:pt x="203114" y="608"/>
                  <a:pt x="203117" y="534"/>
                  <a:pt x="203120" y="459"/>
                </a:cubicBezTo>
                <a:lnTo>
                  <a:pt x="198499" y="459"/>
                </a:lnTo>
                <a:cubicBezTo>
                  <a:pt x="198502" y="534"/>
                  <a:pt x="198504" y="608"/>
                  <a:pt x="198504" y="684"/>
                </a:cubicBezTo>
                <a:cubicBezTo>
                  <a:pt x="198504" y="3412"/>
                  <a:pt x="196294" y="5624"/>
                  <a:pt x="193566" y="5624"/>
                </a:cubicBezTo>
                <a:cubicBezTo>
                  <a:pt x="190838" y="5624"/>
                  <a:pt x="188626" y="3412"/>
                  <a:pt x="188626" y="684"/>
                </a:cubicBezTo>
                <a:cubicBezTo>
                  <a:pt x="188626" y="608"/>
                  <a:pt x="188627" y="534"/>
                  <a:pt x="188632" y="459"/>
                </a:cubicBezTo>
                <a:lnTo>
                  <a:pt x="184011" y="459"/>
                </a:lnTo>
                <a:cubicBezTo>
                  <a:pt x="184015" y="534"/>
                  <a:pt x="184016" y="608"/>
                  <a:pt x="184016" y="684"/>
                </a:cubicBezTo>
                <a:cubicBezTo>
                  <a:pt x="184016" y="3412"/>
                  <a:pt x="181806" y="5624"/>
                  <a:pt x="179076" y="5624"/>
                </a:cubicBezTo>
                <a:cubicBezTo>
                  <a:pt x="176348" y="5624"/>
                  <a:pt x="174138" y="3412"/>
                  <a:pt x="174138" y="684"/>
                </a:cubicBezTo>
                <a:cubicBezTo>
                  <a:pt x="174138" y="608"/>
                  <a:pt x="174140" y="534"/>
                  <a:pt x="174143" y="459"/>
                </a:cubicBezTo>
                <a:lnTo>
                  <a:pt x="169522" y="459"/>
                </a:lnTo>
                <a:cubicBezTo>
                  <a:pt x="169527" y="534"/>
                  <a:pt x="169528" y="608"/>
                  <a:pt x="169528" y="684"/>
                </a:cubicBezTo>
                <a:cubicBezTo>
                  <a:pt x="169528" y="3412"/>
                  <a:pt x="167316" y="5624"/>
                  <a:pt x="164588" y="5624"/>
                </a:cubicBezTo>
                <a:cubicBezTo>
                  <a:pt x="161860" y="5624"/>
                  <a:pt x="159650" y="3412"/>
                  <a:pt x="159650" y="684"/>
                </a:cubicBezTo>
                <a:cubicBezTo>
                  <a:pt x="159650" y="608"/>
                  <a:pt x="159652" y="534"/>
                  <a:pt x="159655" y="459"/>
                </a:cubicBezTo>
                <a:lnTo>
                  <a:pt x="155034" y="459"/>
                </a:lnTo>
                <a:cubicBezTo>
                  <a:pt x="155037" y="534"/>
                  <a:pt x="155041" y="608"/>
                  <a:pt x="155041" y="684"/>
                </a:cubicBezTo>
                <a:cubicBezTo>
                  <a:pt x="155041" y="3412"/>
                  <a:pt x="152829" y="5624"/>
                  <a:pt x="150101" y="5624"/>
                </a:cubicBezTo>
                <a:cubicBezTo>
                  <a:pt x="147373" y="5624"/>
                  <a:pt x="145162" y="3412"/>
                  <a:pt x="145162" y="684"/>
                </a:cubicBezTo>
                <a:cubicBezTo>
                  <a:pt x="145162" y="608"/>
                  <a:pt x="145164" y="534"/>
                  <a:pt x="145167" y="459"/>
                </a:cubicBezTo>
                <a:lnTo>
                  <a:pt x="140546" y="459"/>
                </a:lnTo>
                <a:cubicBezTo>
                  <a:pt x="140550" y="534"/>
                  <a:pt x="140553" y="608"/>
                  <a:pt x="140553" y="684"/>
                </a:cubicBezTo>
                <a:cubicBezTo>
                  <a:pt x="140553" y="3412"/>
                  <a:pt x="138341" y="5624"/>
                  <a:pt x="135613" y="5624"/>
                </a:cubicBezTo>
                <a:cubicBezTo>
                  <a:pt x="132885" y="5624"/>
                  <a:pt x="130673" y="3412"/>
                  <a:pt x="130673" y="684"/>
                </a:cubicBezTo>
                <a:cubicBezTo>
                  <a:pt x="130673" y="608"/>
                  <a:pt x="130676" y="534"/>
                  <a:pt x="130679" y="459"/>
                </a:cubicBezTo>
                <a:lnTo>
                  <a:pt x="126059" y="459"/>
                </a:lnTo>
                <a:cubicBezTo>
                  <a:pt x="126062" y="534"/>
                  <a:pt x="126065" y="608"/>
                  <a:pt x="126065" y="684"/>
                </a:cubicBezTo>
                <a:cubicBezTo>
                  <a:pt x="126065" y="3412"/>
                  <a:pt x="123853" y="5624"/>
                  <a:pt x="121125" y="5624"/>
                </a:cubicBezTo>
                <a:cubicBezTo>
                  <a:pt x="118397" y="5624"/>
                  <a:pt x="116185" y="3412"/>
                  <a:pt x="116185" y="684"/>
                </a:cubicBezTo>
                <a:cubicBezTo>
                  <a:pt x="116185" y="608"/>
                  <a:pt x="116188" y="534"/>
                  <a:pt x="116191" y="459"/>
                </a:cubicBezTo>
                <a:lnTo>
                  <a:pt x="111571" y="459"/>
                </a:lnTo>
                <a:cubicBezTo>
                  <a:pt x="111574" y="534"/>
                  <a:pt x="111577" y="608"/>
                  <a:pt x="111577" y="684"/>
                </a:cubicBezTo>
                <a:cubicBezTo>
                  <a:pt x="111577" y="3412"/>
                  <a:pt x="109365" y="5624"/>
                  <a:pt x="106637" y="5624"/>
                </a:cubicBezTo>
                <a:cubicBezTo>
                  <a:pt x="103909" y="5624"/>
                  <a:pt x="101697" y="3412"/>
                  <a:pt x="101697" y="684"/>
                </a:cubicBezTo>
                <a:cubicBezTo>
                  <a:pt x="101697" y="608"/>
                  <a:pt x="101700" y="534"/>
                  <a:pt x="101704" y="459"/>
                </a:cubicBezTo>
                <a:lnTo>
                  <a:pt x="97083" y="459"/>
                </a:lnTo>
                <a:cubicBezTo>
                  <a:pt x="97086" y="534"/>
                  <a:pt x="97089" y="608"/>
                  <a:pt x="97089" y="684"/>
                </a:cubicBezTo>
                <a:cubicBezTo>
                  <a:pt x="97089" y="3412"/>
                  <a:pt x="94877" y="5624"/>
                  <a:pt x="92149" y="5624"/>
                </a:cubicBezTo>
                <a:cubicBezTo>
                  <a:pt x="89421" y="5624"/>
                  <a:pt x="87210" y="3412"/>
                  <a:pt x="87210" y="684"/>
                </a:cubicBezTo>
                <a:cubicBezTo>
                  <a:pt x="87210" y="608"/>
                  <a:pt x="87213" y="534"/>
                  <a:pt x="87216" y="459"/>
                </a:cubicBezTo>
                <a:lnTo>
                  <a:pt x="82595" y="459"/>
                </a:lnTo>
                <a:cubicBezTo>
                  <a:pt x="82598" y="534"/>
                  <a:pt x="82600" y="608"/>
                  <a:pt x="82600" y="684"/>
                </a:cubicBezTo>
                <a:cubicBezTo>
                  <a:pt x="82600" y="3412"/>
                  <a:pt x="80390" y="5624"/>
                  <a:pt x="77662" y="5624"/>
                </a:cubicBezTo>
                <a:cubicBezTo>
                  <a:pt x="74934" y="5624"/>
                  <a:pt x="72722" y="3412"/>
                  <a:pt x="72722" y="684"/>
                </a:cubicBezTo>
                <a:cubicBezTo>
                  <a:pt x="72722" y="608"/>
                  <a:pt x="72723" y="534"/>
                  <a:pt x="72728" y="459"/>
                </a:cubicBezTo>
                <a:lnTo>
                  <a:pt x="68107" y="459"/>
                </a:lnTo>
                <a:cubicBezTo>
                  <a:pt x="68110" y="534"/>
                  <a:pt x="68112" y="608"/>
                  <a:pt x="68112" y="684"/>
                </a:cubicBezTo>
                <a:cubicBezTo>
                  <a:pt x="68112" y="3412"/>
                  <a:pt x="65902" y="5624"/>
                  <a:pt x="63174" y="5624"/>
                </a:cubicBezTo>
                <a:cubicBezTo>
                  <a:pt x="60611" y="5624"/>
                  <a:pt x="58504" y="3673"/>
                  <a:pt x="58258" y="1175"/>
                </a:cubicBezTo>
                <a:lnTo>
                  <a:pt x="582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txBox="1">
            <a:spLocks noGrp="1"/>
          </p:cNvSpPr>
          <p:nvPr>
            <p:ph type="title"/>
          </p:nvPr>
        </p:nvSpPr>
        <p:spPr>
          <a:xfrm>
            <a:off x="713475" y="539500"/>
            <a:ext cx="7717200" cy="121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sz="3400">
                <a:solidFill>
                  <a:schemeClr val="dk1"/>
                </a:solidFill>
              </a:defRPr>
            </a:lvl1pPr>
            <a:lvl2pPr lvl="1" rtl="0">
              <a:spcBef>
                <a:spcPts val="0"/>
              </a:spcBef>
              <a:spcAft>
                <a:spcPts val="0"/>
              </a:spcAft>
              <a:buClr>
                <a:schemeClr val="dk1"/>
              </a:buClr>
              <a:buSzPts val="3400"/>
              <a:buNone/>
              <a:defRPr sz="3400">
                <a:solidFill>
                  <a:schemeClr val="dk1"/>
                </a:solidFill>
              </a:defRPr>
            </a:lvl2pPr>
            <a:lvl3pPr lvl="2" rtl="0">
              <a:spcBef>
                <a:spcPts val="0"/>
              </a:spcBef>
              <a:spcAft>
                <a:spcPts val="0"/>
              </a:spcAft>
              <a:buClr>
                <a:schemeClr val="dk1"/>
              </a:buClr>
              <a:buSzPts val="3400"/>
              <a:buNone/>
              <a:defRPr sz="3400">
                <a:solidFill>
                  <a:schemeClr val="dk1"/>
                </a:solidFill>
              </a:defRPr>
            </a:lvl3pPr>
            <a:lvl4pPr lvl="3" rtl="0">
              <a:spcBef>
                <a:spcPts val="0"/>
              </a:spcBef>
              <a:spcAft>
                <a:spcPts val="0"/>
              </a:spcAft>
              <a:buClr>
                <a:schemeClr val="dk1"/>
              </a:buClr>
              <a:buSzPts val="3400"/>
              <a:buNone/>
              <a:defRPr sz="3400">
                <a:solidFill>
                  <a:schemeClr val="dk1"/>
                </a:solidFill>
              </a:defRPr>
            </a:lvl4pPr>
            <a:lvl5pPr lvl="4" rtl="0">
              <a:spcBef>
                <a:spcPts val="0"/>
              </a:spcBef>
              <a:spcAft>
                <a:spcPts val="0"/>
              </a:spcAft>
              <a:buClr>
                <a:schemeClr val="dk1"/>
              </a:buClr>
              <a:buSzPts val="3400"/>
              <a:buNone/>
              <a:defRPr sz="3400">
                <a:solidFill>
                  <a:schemeClr val="dk1"/>
                </a:solidFill>
              </a:defRPr>
            </a:lvl5pPr>
            <a:lvl6pPr lvl="5" rtl="0">
              <a:spcBef>
                <a:spcPts val="0"/>
              </a:spcBef>
              <a:spcAft>
                <a:spcPts val="0"/>
              </a:spcAft>
              <a:buClr>
                <a:schemeClr val="dk1"/>
              </a:buClr>
              <a:buSzPts val="3400"/>
              <a:buNone/>
              <a:defRPr sz="3400">
                <a:solidFill>
                  <a:schemeClr val="dk1"/>
                </a:solidFill>
              </a:defRPr>
            </a:lvl6pPr>
            <a:lvl7pPr lvl="6" rtl="0">
              <a:spcBef>
                <a:spcPts val="0"/>
              </a:spcBef>
              <a:spcAft>
                <a:spcPts val="0"/>
              </a:spcAft>
              <a:buClr>
                <a:schemeClr val="dk1"/>
              </a:buClr>
              <a:buSzPts val="3400"/>
              <a:buNone/>
              <a:defRPr sz="3400">
                <a:solidFill>
                  <a:schemeClr val="dk1"/>
                </a:solidFill>
              </a:defRPr>
            </a:lvl7pPr>
            <a:lvl8pPr lvl="7" rtl="0">
              <a:spcBef>
                <a:spcPts val="0"/>
              </a:spcBef>
              <a:spcAft>
                <a:spcPts val="0"/>
              </a:spcAft>
              <a:buClr>
                <a:schemeClr val="dk1"/>
              </a:buClr>
              <a:buSzPts val="3400"/>
              <a:buNone/>
              <a:defRPr sz="3400">
                <a:solidFill>
                  <a:schemeClr val="dk1"/>
                </a:solidFill>
              </a:defRPr>
            </a:lvl8pPr>
            <a:lvl9pPr lvl="8" rtl="0">
              <a:spcBef>
                <a:spcPts val="0"/>
              </a:spcBef>
              <a:spcAft>
                <a:spcPts val="0"/>
              </a:spcAft>
              <a:buClr>
                <a:schemeClr val="dk1"/>
              </a:buClr>
              <a:buSzPts val="3400"/>
              <a:buNone/>
              <a:defRPr sz="3400">
                <a:solidFill>
                  <a:schemeClr val="dk1"/>
                </a:solidFill>
              </a:defRPr>
            </a:lvl9pPr>
          </a:lstStyle>
          <a:p>
            <a:endParaRPr/>
          </a:p>
        </p:txBody>
      </p:sp>
      <p:sp>
        <p:nvSpPr>
          <p:cNvPr id="158" name="Google Shape;158;p17"/>
          <p:cNvSpPr txBox="1">
            <a:spLocks noGrp="1"/>
          </p:cNvSpPr>
          <p:nvPr>
            <p:ph type="subTitle" idx="1"/>
          </p:nvPr>
        </p:nvSpPr>
        <p:spPr>
          <a:xfrm>
            <a:off x="1134894" y="2777800"/>
            <a:ext cx="29022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59" name="Google Shape;159;p17"/>
          <p:cNvSpPr txBox="1">
            <a:spLocks noGrp="1"/>
          </p:cNvSpPr>
          <p:nvPr>
            <p:ph type="subTitle" idx="2"/>
          </p:nvPr>
        </p:nvSpPr>
        <p:spPr>
          <a:xfrm>
            <a:off x="1134894" y="3197650"/>
            <a:ext cx="2902200" cy="109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0" name="Google Shape;160;p17"/>
          <p:cNvSpPr txBox="1">
            <a:spLocks noGrp="1"/>
          </p:cNvSpPr>
          <p:nvPr>
            <p:ph type="subTitle" idx="3"/>
          </p:nvPr>
        </p:nvSpPr>
        <p:spPr>
          <a:xfrm>
            <a:off x="5107056" y="2777800"/>
            <a:ext cx="2902200" cy="509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1pPr>
            <a:lvl2pPr lvl="1"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2pPr>
            <a:lvl3pPr lvl="2"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3pPr>
            <a:lvl4pPr lvl="3"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4pPr>
            <a:lvl5pPr lvl="4"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5pPr>
            <a:lvl6pPr lvl="5"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6pPr>
            <a:lvl7pPr lvl="6"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7pPr>
            <a:lvl8pPr lvl="7"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8pPr>
            <a:lvl9pPr lvl="8" rtl="0">
              <a:spcBef>
                <a:spcPts val="0"/>
              </a:spcBef>
              <a:spcAft>
                <a:spcPts val="0"/>
              </a:spcAft>
              <a:buClr>
                <a:schemeClr val="dk1"/>
              </a:buClr>
              <a:buSzPts val="2100"/>
              <a:buFont typeface="Vidaloka"/>
              <a:buNone/>
              <a:defRPr sz="2100" b="1">
                <a:solidFill>
                  <a:schemeClr val="dk1"/>
                </a:solidFill>
                <a:latin typeface="Vidaloka"/>
                <a:ea typeface="Vidaloka"/>
                <a:cs typeface="Vidaloka"/>
                <a:sym typeface="Vidaloka"/>
              </a:defRPr>
            </a:lvl9pPr>
          </a:lstStyle>
          <a:p>
            <a:endParaRPr/>
          </a:p>
        </p:txBody>
      </p:sp>
      <p:sp>
        <p:nvSpPr>
          <p:cNvPr id="161" name="Google Shape;161;p17"/>
          <p:cNvSpPr txBox="1">
            <a:spLocks noGrp="1"/>
          </p:cNvSpPr>
          <p:nvPr>
            <p:ph type="subTitle" idx="4"/>
          </p:nvPr>
        </p:nvSpPr>
        <p:spPr>
          <a:xfrm>
            <a:off x="5107056" y="3197650"/>
            <a:ext cx="2902200" cy="109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2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1pPr>
            <a:lvl2pPr lvl="1">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2pPr>
            <a:lvl3pPr lvl="2">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3pPr>
            <a:lvl4pPr lvl="3">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4pPr>
            <a:lvl5pPr lvl="4">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5pPr>
            <a:lvl6pPr lvl="5">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6pPr>
            <a:lvl7pPr lvl="6">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7pPr>
            <a:lvl8pPr lvl="7">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8pPr>
            <a:lvl9pPr lvl="8">
              <a:lnSpc>
                <a:spcPct val="100000"/>
              </a:lnSpc>
              <a:spcBef>
                <a:spcPts val="0"/>
              </a:spcBef>
              <a:spcAft>
                <a:spcPts val="0"/>
              </a:spcAft>
              <a:buClr>
                <a:schemeClr val="lt1"/>
              </a:buClr>
              <a:buSzPts val="3400"/>
              <a:buFont typeface="Vidaloka"/>
              <a:buNone/>
              <a:defRPr sz="3400" b="1">
                <a:solidFill>
                  <a:schemeClr val="lt1"/>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713475" y="1234424"/>
            <a:ext cx="7717200" cy="3355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Work Sans"/>
              <a:buChar char="●"/>
              <a:defRPr>
                <a:solidFill>
                  <a:schemeClr val="lt1"/>
                </a:solidFill>
                <a:latin typeface="Work Sans"/>
                <a:ea typeface="Work Sans"/>
                <a:cs typeface="Work Sans"/>
                <a:sym typeface="Work Sans"/>
              </a:defRPr>
            </a:lvl1pPr>
            <a:lvl2pPr marL="914400" lvl="1"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2pPr>
            <a:lvl3pPr marL="1371600" lvl="2"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3pPr>
            <a:lvl4pPr marL="1828800" lvl="3"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4pPr>
            <a:lvl5pPr marL="2286000" lvl="4"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5pPr>
            <a:lvl6pPr marL="2743200" lvl="5"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6pPr>
            <a:lvl7pPr marL="3200400" lvl="6"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7pPr>
            <a:lvl8pPr marL="3657600" lvl="7"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8pPr>
            <a:lvl9pPr marL="4114800" lvl="8" indent="-317500">
              <a:lnSpc>
                <a:spcPct val="100000"/>
              </a:lnSpc>
              <a:spcBef>
                <a:spcPts val="0"/>
              </a:spcBef>
              <a:spcAft>
                <a:spcPts val="0"/>
              </a:spcAft>
              <a:buClr>
                <a:schemeClr val="lt1"/>
              </a:buClr>
              <a:buSzPts val="1400"/>
              <a:buFont typeface="Work Sans"/>
              <a:buChar char="■"/>
              <a:defRPr>
                <a:solidFill>
                  <a:schemeClr val="l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8" r:id="rId6"/>
    <p:sldLayoutId id="2147483659" r:id="rId7"/>
    <p:sldLayoutId id="2147483661" r:id="rId8"/>
    <p:sldLayoutId id="2147483663" r:id="rId9"/>
    <p:sldLayoutId id="2147483665" r:id="rId10"/>
    <p:sldLayoutId id="2147483666" r:id="rId11"/>
    <p:sldLayoutId id="2147483671"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jHIhvbPRf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youtube.com/watch?v=sbhbTw3QWWk" TargetMode="External"/><Relationship Id="rId5" Type="http://schemas.openxmlformats.org/officeDocument/2006/relationships/hyperlink" Target="https://www.youtube.com/watch?v=tUtnC0Z7_1w" TargetMode="External"/><Relationship Id="rId4" Type="http://schemas.openxmlformats.org/officeDocument/2006/relationships/hyperlink" Target="https://www.youtube.com/watch?v=p2TsPtamTl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53"/>
          <p:cNvSpPr txBox="1">
            <a:spLocks noGrp="1"/>
          </p:cNvSpPr>
          <p:nvPr>
            <p:ph type="subTitle" idx="1"/>
          </p:nvPr>
        </p:nvSpPr>
        <p:spPr>
          <a:xfrm flipH="1">
            <a:off x="5092550" y="1962163"/>
            <a:ext cx="3017400" cy="1043100"/>
          </a:xfrm>
          <a:prstGeom prst="rect">
            <a:avLst/>
          </a:prstGeom>
        </p:spPr>
        <p:txBody>
          <a:bodyPr spcFirstLastPara="1" wrap="square" lIns="91425" tIns="91425" rIns="91425" bIns="91425" anchor="t" anchorCtr="0">
            <a:noAutofit/>
          </a:bodyPr>
          <a:lstStyle/>
          <a:p>
            <a:pPr marL="0" lvl="0" indent="0" algn="ctr"/>
            <a:r>
              <a:rPr lang="en-US" sz="2000" b="1" dirty="0" smtClean="0">
                <a:latin typeface="+mj-lt"/>
              </a:rPr>
              <a:t>Student Names:</a:t>
            </a:r>
            <a:r>
              <a:rPr lang="en-US" dirty="0">
                <a:latin typeface="+mj-lt"/>
              </a:rPr>
              <a:t/>
            </a:r>
            <a:br>
              <a:rPr lang="en-US" dirty="0">
                <a:latin typeface="+mj-lt"/>
              </a:rPr>
            </a:br>
            <a:r>
              <a:rPr lang="en-US" dirty="0" err="1">
                <a:latin typeface="+mj-lt"/>
              </a:rPr>
              <a:t>Hamed</a:t>
            </a:r>
            <a:r>
              <a:rPr lang="en-US" dirty="0">
                <a:latin typeface="+mj-lt"/>
              </a:rPr>
              <a:t> </a:t>
            </a:r>
            <a:r>
              <a:rPr lang="en-US" dirty="0" err="1">
                <a:latin typeface="+mj-lt"/>
              </a:rPr>
              <a:t>Alshelleh</a:t>
            </a:r>
            <a:r>
              <a:rPr lang="en-US" dirty="0">
                <a:latin typeface="+mj-lt"/>
              </a:rPr>
              <a:t/>
            </a:r>
            <a:br>
              <a:rPr lang="en-US" dirty="0">
                <a:latin typeface="+mj-lt"/>
              </a:rPr>
            </a:br>
            <a:r>
              <a:rPr lang="en-US" dirty="0">
                <a:latin typeface="+mj-lt"/>
              </a:rPr>
              <a:t>Joyce </a:t>
            </a:r>
            <a:r>
              <a:rPr lang="en-US" dirty="0" err="1">
                <a:latin typeface="+mj-lt"/>
              </a:rPr>
              <a:t>Imseeh</a:t>
            </a:r>
            <a:r>
              <a:rPr lang="en-US" dirty="0">
                <a:latin typeface="+mj-lt"/>
              </a:rPr>
              <a:t/>
            </a:r>
            <a:br>
              <a:rPr lang="en-US" dirty="0">
                <a:latin typeface="+mj-lt"/>
              </a:rPr>
            </a:br>
            <a:r>
              <a:rPr lang="en-US" dirty="0">
                <a:latin typeface="+mj-lt"/>
              </a:rPr>
              <a:t>Victor petro </a:t>
            </a:r>
            <a:br>
              <a:rPr lang="en-US" dirty="0">
                <a:latin typeface="+mj-lt"/>
              </a:rPr>
            </a:br>
            <a:r>
              <a:rPr lang="en-US" dirty="0">
                <a:latin typeface="+mj-lt"/>
              </a:rPr>
              <a:t>Tia </a:t>
            </a:r>
            <a:r>
              <a:rPr lang="en-US" dirty="0" err="1" smtClean="0">
                <a:latin typeface="+mj-lt"/>
              </a:rPr>
              <a:t>Alfar</a:t>
            </a:r>
            <a:endParaRPr lang="en-US" dirty="0" smtClean="0">
              <a:latin typeface="+mj-lt"/>
            </a:endParaRPr>
          </a:p>
          <a:p>
            <a:pPr marL="0" lvl="0" indent="0" algn="ctr"/>
            <a:endParaRPr lang="en-US" dirty="0" smtClean="0"/>
          </a:p>
          <a:p>
            <a:pPr marL="0" lvl="0" indent="0" algn="ctr"/>
            <a:r>
              <a:rPr lang="en-US" sz="2000" b="1" dirty="0" smtClean="0">
                <a:latin typeface="+mj-lt"/>
              </a:rPr>
              <a:t>Teacher Name:</a:t>
            </a:r>
          </a:p>
          <a:p>
            <a:pPr marL="0" lvl="0" indent="0" algn="ctr"/>
            <a:r>
              <a:rPr lang="en-US" dirty="0" err="1" smtClean="0">
                <a:latin typeface="+mj-lt"/>
              </a:rPr>
              <a:t>Hala</a:t>
            </a:r>
            <a:r>
              <a:rPr lang="en-US" dirty="0" smtClean="0">
                <a:latin typeface="+mj-lt"/>
              </a:rPr>
              <a:t> </a:t>
            </a:r>
            <a:r>
              <a:rPr lang="en-US" dirty="0" err="1" smtClean="0">
                <a:latin typeface="+mj-lt"/>
              </a:rPr>
              <a:t>Alhmoud</a:t>
            </a:r>
            <a:endParaRPr lang="en-US" dirty="0" smtClean="0">
              <a:latin typeface="+mj-lt"/>
            </a:endParaRPr>
          </a:p>
          <a:p>
            <a:pPr marL="0" lvl="0" indent="0" algn="ctr"/>
            <a:endParaRPr lang="en-US" dirty="0" smtClean="0">
              <a:latin typeface="+mj-lt"/>
            </a:endParaRPr>
          </a:p>
          <a:p>
            <a:pPr marL="0" lvl="0" indent="0" algn="ctr"/>
            <a:r>
              <a:rPr lang="en-US" sz="2000" b="1" dirty="0" smtClean="0">
                <a:latin typeface="+mj-lt"/>
              </a:rPr>
              <a:t>Grade 6-E / CP</a:t>
            </a:r>
            <a:endParaRPr sz="2000" b="1" dirty="0">
              <a:latin typeface="+mj-lt"/>
            </a:endParaRPr>
          </a:p>
        </p:txBody>
      </p:sp>
      <p:sp>
        <p:nvSpPr>
          <p:cNvPr id="7" name="Google Shape;342;p37"/>
          <p:cNvSpPr txBox="1">
            <a:spLocks/>
          </p:cNvSpPr>
          <p:nvPr/>
        </p:nvSpPr>
        <p:spPr>
          <a:xfrm>
            <a:off x="4314200" y="776648"/>
            <a:ext cx="4574100" cy="100263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1pPr>
            <a:lvl2pPr marR="0" lvl="1"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2pPr>
            <a:lvl3pPr marR="0" lvl="2"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3pPr>
            <a:lvl4pPr marR="0" lvl="3"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4pPr>
            <a:lvl5pPr marR="0" lvl="4"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5pPr>
            <a:lvl6pPr marR="0" lvl="5"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6pPr>
            <a:lvl7pPr marR="0" lvl="6"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7pPr>
            <a:lvl8pPr marR="0" lvl="7"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8pPr>
            <a:lvl9pPr marR="0" lvl="8" algn="l" rtl="0">
              <a:lnSpc>
                <a:spcPct val="100000"/>
              </a:lnSpc>
              <a:spcBef>
                <a:spcPts val="0"/>
              </a:spcBef>
              <a:spcAft>
                <a:spcPts val="0"/>
              </a:spcAft>
              <a:buClr>
                <a:schemeClr val="dk1"/>
              </a:buClr>
              <a:buSzPts val="3400"/>
              <a:buFont typeface="Vidaloka"/>
              <a:buNone/>
              <a:defRPr sz="3400" b="1" i="0" u="none" strike="noStrike" cap="none">
                <a:solidFill>
                  <a:schemeClr val="dk1"/>
                </a:solidFill>
                <a:latin typeface="Vidaloka"/>
                <a:ea typeface="Vidaloka"/>
                <a:cs typeface="Vidaloka"/>
                <a:sym typeface="Vidaloka"/>
              </a:defRPr>
            </a:lvl9pPr>
          </a:lstStyle>
          <a:p>
            <a:pPr algn="ctr"/>
            <a:r>
              <a:rPr lang="en-US" dirty="0" smtClean="0"/>
              <a:t> JORDANIAN</a:t>
            </a:r>
            <a:br>
              <a:rPr lang="en-US" dirty="0" smtClean="0"/>
            </a:br>
            <a:r>
              <a:rPr lang="en-US" dirty="0" smtClean="0"/>
              <a:t>TRADITIONAL FOOD</a:t>
            </a:r>
            <a:endParaRPr lang="en-US" dirty="0"/>
          </a:p>
        </p:txBody>
      </p:sp>
      <p:pic>
        <p:nvPicPr>
          <p:cNvPr id="11" name="Picture 10"/>
          <p:cNvPicPr>
            <a:picLocks noChangeAspect="1"/>
          </p:cNvPicPr>
          <p:nvPr/>
        </p:nvPicPr>
        <p:blipFill>
          <a:blip r:embed="rId3"/>
          <a:stretch>
            <a:fillRect/>
          </a:stretch>
        </p:blipFill>
        <p:spPr>
          <a:xfrm>
            <a:off x="1100199" y="944116"/>
            <a:ext cx="2981202" cy="337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flipH="1">
            <a:off x="216004" y="712938"/>
            <a:ext cx="4114800" cy="4376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smtClean="0"/>
              <a:t>SAJEEYAH</a:t>
            </a:r>
            <a:endParaRPr sz="3200" dirty="0"/>
          </a:p>
        </p:txBody>
      </p:sp>
      <p:sp>
        <p:nvSpPr>
          <p:cNvPr id="401" name="Google Shape;401;p43"/>
          <p:cNvSpPr txBox="1">
            <a:spLocks noGrp="1"/>
          </p:cNvSpPr>
          <p:nvPr>
            <p:ph type="body" idx="1"/>
          </p:nvPr>
        </p:nvSpPr>
        <p:spPr>
          <a:xfrm flipH="1">
            <a:off x="216004" y="1150619"/>
            <a:ext cx="4114800" cy="400478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2400" b="1" dirty="0">
                <a:latin typeface="+mj-lt"/>
              </a:rPr>
              <a:t>origin of </a:t>
            </a:r>
            <a:r>
              <a:rPr lang="en-US" sz="2400" b="1" dirty="0" err="1" smtClean="0">
                <a:latin typeface="+mj-lt"/>
              </a:rPr>
              <a:t>Sajeeyah</a:t>
            </a:r>
            <a:endParaRPr lang="en-US" sz="2400" b="1" dirty="0" smtClean="0">
              <a:latin typeface="+mj-lt"/>
            </a:endParaRPr>
          </a:p>
          <a:p>
            <a:pPr marL="0" lvl="0" indent="0">
              <a:buClr>
                <a:schemeClr val="dk1"/>
              </a:buClr>
              <a:buSzPts val="1100"/>
              <a:buNone/>
            </a:pPr>
            <a:r>
              <a:rPr lang="en-US" sz="2400" dirty="0">
                <a:latin typeface="+mj-lt"/>
              </a:rPr>
              <a:t>The provinces of Irbid, </a:t>
            </a:r>
            <a:r>
              <a:rPr lang="en-US" sz="2400" dirty="0" err="1">
                <a:latin typeface="+mj-lt"/>
              </a:rPr>
              <a:t>Karak</a:t>
            </a:r>
            <a:r>
              <a:rPr lang="en-US" sz="2400" dirty="0">
                <a:latin typeface="+mj-lt"/>
              </a:rPr>
              <a:t>, and </a:t>
            </a:r>
            <a:r>
              <a:rPr lang="en-US" sz="2400" dirty="0" err="1">
                <a:latin typeface="+mj-lt"/>
              </a:rPr>
              <a:t>Wadi</a:t>
            </a:r>
            <a:r>
              <a:rPr lang="en-US" sz="2400" dirty="0">
                <a:latin typeface="+mj-lt"/>
              </a:rPr>
              <a:t> Rum are known in Jordan for making "</a:t>
            </a:r>
            <a:r>
              <a:rPr lang="en-US" sz="2400" dirty="0" err="1">
                <a:latin typeface="+mj-lt"/>
              </a:rPr>
              <a:t>Sajeeyah</a:t>
            </a:r>
            <a:r>
              <a:rPr lang="en-US" sz="2400" dirty="0">
                <a:latin typeface="+mj-lt"/>
              </a:rPr>
              <a:t>." Besides these, </a:t>
            </a:r>
            <a:r>
              <a:rPr lang="en-US" sz="2400" dirty="0" err="1">
                <a:latin typeface="+mj-lt"/>
              </a:rPr>
              <a:t>Sajeeyah</a:t>
            </a:r>
            <a:r>
              <a:rPr lang="en-US" sz="2400" dirty="0">
                <a:latin typeface="+mj-lt"/>
              </a:rPr>
              <a:t> can also be found in other Jordanian provinces like </a:t>
            </a:r>
            <a:r>
              <a:rPr lang="en-US" sz="2400" dirty="0" err="1">
                <a:latin typeface="+mj-lt"/>
              </a:rPr>
              <a:t>Ma'an</a:t>
            </a:r>
            <a:r>
              <a:rPr lang="en-US" sz="2400" dirty="0">
                <a:latin typeface="+mj-lt"/>
              </a:rPr>
              <a:t>, </a:t>
            </a:r>
            <a:r>
              <a:rPr lang="en-US" sz="2400" dirty="0" err="1">
                <a:latin typeface="+mj-lt"/>
              </a:rPr>
              <a:t>Tafilah</a:t>
            </a:r>
            <a:r>
              <a:rPr lang="en-US" sz="2400" dirty="0">
                <a:latin typeface="+mj-lt"/>
              </a:rPr>
              <a:t>, </a:t>
            </a:r>
            <a:r>
              <a:rPr lang="en-US" sz="2400" dirty="0" err="1">
                <a:latin typeface="+mj-lt"/>
              </a:rPr>
              <a:t>Zarqa</a:t>
            </a:r>
            <a:r>
              <a:rPr lang="en-US" sz="2400" dirty="0">
                <a:latin typeface="+mj-lt"/>
              </a:rPr>
              <a:t>, </a:t>
            </a:r>
            <a:r>
              <a:rPr lang="en-US" sz="2400" dirty="0" err="1">
                <a:latin typeface="+mj-lt"/>
              </a:rPr>
              <a:t>Madaba</a:t>
            </a:r>
            <a:r>
              <a:rPr lang="en-US" sz="2400" dirty="0">
                <a:latin typeface="+mj-lt"/>
              </a:rPr>
              <a:t>, and Amman</a:t>
            </a:r>
            <a:r>
              <a:rPr lang="en-US" sz="2400" dirty="0" smtClean="0">
                <a:latin typeface="+mj-lt"/>
              </a:rPr>
              <a:t>.</a:t>
            </a:r>
            <a:endParaRPr lang="en-US" sz="2400" dirty="0">
              <a:latin typeface="+mj-lt"/>
            </a:endParaRPr>
          </a:p>
        </p:txBody>
      </p:sp>
      <p:pic>
        <p:nvPicPr>
          <p:cNvPr id="3" name="Picture Placeholder 2"/>
          <p:cNvPicPr>
            <a:picLocks noGrp="1" noChangeAspect="1"/>
          </p:cNvPicPr>
          <p:nvPr>
            <p:ph type="pic" idx="2"/>
          </p:nvPr>
        </p:nvPicPr>
        <p:blipFill rotWithShape="1">
          <a:blip r:embed="rId3">
            <a:extLst>
              <a:ext uri="{28A0092B-C50C-407E-A947-70E740481C1C}">
                <a14:useLocalDpi xmlns:a14="http://schemas.microsoft.com/office/drawing/2010/main" val="0"/>
              </a:ext>
            </a:extLst>
          </a:blip>
          <a:srcRect l="27639" t="420" r="18566" b="-1191"/>
          <a:stretch/>
        </p:blipFill>
        <p:spPr>
          <a:xfrm flipH="1">
            <a:off x="5493356" y="1150619"/>
            <a:ext cx="2581200" cy="3224825"/>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flipH="1">
            <a:off x="800100" y="647700"/>
            <a:ext cx="6080760" cy="3533779"/>
          </a:xfrm>
        </p:spPr>
        <p:txBody>
          <a:bodyPr/>
          <a:lstStyle/>
          <a:p>
            <a:pPr marL="139700" indent="0">
              <a:buNone/>
            </a:pPr>
            <a:r>
              <a:rPr lang="en-US" sz="2400" b="1" dirty="0" err="1" smtClean="0">
                <a:latin typeface="+mj-lt"/>
              </a:rPr>
              <a:t>Sajeeyah</a:t>
            </a:r>
            <a:r>
              <a:rPr lang="en-US" sz="2400" b="1" dirty="0" smtClean="0">
                <a:latin typeface="+mj-lt"/>
              </a:rPr>
              <a:t> Ingredients</a:t>
            </a:r>
          </a:p>
          <a:p>
            <a:pPr marL="139700" indent="0">
              <a:buNone/>
            </a:pPr>
            <a:endParaRPr lang="en-US" sz="2400" b="1" dirty="0" smtClean="0">
              <a:latin typeface="+mj-lt"/>
            </a:endParaRPr>
          </a:p>
          <a:p>
            <a:pPr marL="139700" indent="0">
              <a:buNone/>
            </a:pPr>
            <a:r>
              <a:rPr lang="en-US" sz="2400" dirty="0" err="1" smtClean="0">
                <a:latin typeface="+mj-lt"/>
              </a:rPr>
              <a:t>Sajeeyah</a:t>
            </a:r>
            <a:r>
              <a:rPr lang="en-US" sz="2400" dirty="0" smtClean="0">
                <a:latin typeface="+mj-lt"/>
              </a:rPr>
              <a:t> </a:t>
            </a:r>
            <a:r>
              <a:rPr lang="en-US" sz="2400" dirty="0">
                <a:latin typeface="+mj-lt"/>
              </a:rPr>
              <a:t>ingredients include lamb fat, lamb meat, and onions, with optional vegetables like sweet and hot peppers and tomatoes. It is named "</a:t>
            </a:r>
            <a:r>
              <a:rPr lang="en-US" sz="2400" dirty="0" err="1">
                <a:latin typeface="+mj-lt"/>
              </a:rPr>
              <a:t>Sajeeyah</a:t>
            </a:r>
            <a:r>
              <a:rPr lang="en-US" sz="2400" dirty="0">
                <a:latin typeface="+mj-lt"/>
              </a:rPr>
              <a:t>" due to the deep and large pan it is cooked in. </a:t>
            </a:r>
            <a:r>
              <a:rPr lang="en-US" sz="2400" dirty="0" err="1">
                <a:latin typeface="+mj-lt"/>
              </a:rPr>
              <a:t>Sajeeyah</a:t>
            </a:r>
            <a:r>
              <a:rPr lang="en-US" sz="2400" dirty="0">
                <a:latin typeface="+mj-lt"/>
              </a:rPr>
              <a:t> is a favorite dish for outings, holidays, and all </a:t>
            </a:r>
            <a:r>
              <a:rPr lang="en-US" sz="2400" dirty="0" smtClean="0">
                <a:latin typeface="+mj-lt"/>
              </a:rPr>
              <a:t>occasions.</a:t>
            </a:r>
            <a:endParaRPr lang="en-US" sz="2400" dirty="0">
              <a:latin typeface="+mj-lt"/>
            </a:endParaRPr>
          </a:p>
        </p:txBody>
      </p:sp>
    </p:spTree>
    <p:extLst>
      <p:ext uri="{BB962C8B-B14F-4D97-AF65-F5344CB8AC3E}">
        <p14:creationId xmlns:p14="http://schemas.microsoft.com/office/powerpoint/2010/main" val="1125340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44"/>
          <p:cNvSpPr txBox="1">
            <a:spLocks noGrp="1"/>
          </p:cNvSpPr>
          <p:nvPr>
            <p:ph type="subTitle" idx="1"/>
          </p:nvPr>
        </p:nvSpPr>
        <p:spPr>
          <a:xfrm>
            <a:off x="0" y="571589"/>
            <a:ext cx="4398583" cy="50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JORDANIAN COFFEE</a:t>
            </a:r>
            <a:endParaRPr sz="3200" dirty="0"/>
          </a:p>
        </p:txBody>
      </p:sp>
      <p:sp>
        <p:nvSpPr>
          <p:cNvPr id="409" name="Google Shape;409;p44"/>
          <p:cNvSpPr txBox="1">
            <a:spLocks noGrp="1"/>
          </p:cNvSpPr>
          <p:nvPr>
            <p:ph type="subTitle" idx="2"/>
          </p:nvPr>
        </p:nvSpPr>
        <p:spPr>
          <a:xfrm>
            <a:off x="228791" y="1184080"/>
            <a:ext cx="4976346" cy="3166940"/>
          </a:xfrm>
          <a:prstGeom prst="rect">
            <a:avLst/>
          </a:prstGeom>
        </p:spPr>
        <p:txBody>
          <a:bodyPr spcFirstLastPara="1" wrap="square" lIns="91425" tIns="91425" rIns="91425" bIns="91425" anchor="t" anchorCtr="0">
            <a:noAutofit/>
          </a:bodyPr>
          <a:lstStyle/>
          <a:p>
            <a:pPr marL="0" lvl="0" indent="0" algn="l"/>
            <a:r>
              <a:rPr lang="en-US" sz="2400" b="1" dirty="0">
                <a:latin typeface="+mj-lt"/>
              </a:rPr>
              <a:t>Origin of Jordanian </a:t>
            </a:r>
            <a:r>
              <a:rPr lang="en-US" sz="2400" b="1" dirty="0" smtClean="0">
                <a:latin typeface="+mj-lt"/>
              </a:rPr>
              <a:t>Coffee</a:t>
            </a:r>
          </a:p>
          <a:p>
            <a:pPr marL="0" lvl="0" indent="0" algn="l"/>
            <a:r>
              <a:rPr lang="en-US" sz="2400" dirty="0">
                <a:latin typeface="+mj-lt"/>
              </a:rPr>
              <a:t>The history of coffee can be traced back to the Bedouins. Jordan's coffee production combines a unique flavor with ancient customs. Jordanian coffee is present in all cities and governorates, from </a:t>
            </a:r>
            <a:r>
              <a:rPr lang="en-US" sz="2400" dirty="0" err="1">
                <a:latin typeface="+mj-lt"/>
              </a:rPr>
              <a:t>Karak</a:t>
            </a:r>
            <a:r>
              <a:rPr lang="en-US" sz="2400" dirty="0">
                <a:latin typeface="+mj-lt"/>
              </a:rPr>
              <a:t> to Amman, and from </a:t>
            </a:r>
            <a:r>
              <a:rPr lang="en-US" sz="2400" dirty="0" err="1">
                <a:latin typeface="+mj-lt"/>
              </a:rPr>
              <a:t>Jerash</a:t>
            </a:r>
            <a:r>
              <a:rPr lang="en-US" sz="2400" dirty="0">
                <a:latin typeface="+mj-lt"/>
              </a:rPr>
              <a:t> to Petra.</a:t>
            </a:r>
            <a:endParaRPr lang="en-US" sz="2400" dirty="0" smtClean="0">
              <a:latin typeface="+mj-lt"/>
            </a:endParaRPr>
          </a:p>
        </p:txBody>
      </p:sp>
      <p:sp>
        <p:nvSpPr>
          <p:cNvPr id="410" name="Google Shape;410;p44"/>
          <p:cNvSpPr txBox="1">
            <a:spLocks noGrp="1"/>
          </p:cNvSpPr>
          <p:nvPr>
            <p:ph type="subTitle" idx="3"/>
          </p:nvPr>
        </p:nvSpPr>
        <p:spPr>
          <a:xfrm>
            <a:off x="5404236" y="3200400"/>
            <a:ext cx="4113144" cy="1150620"/>
          </a:xfrm>
          <a:prstGeom prst="rect">
            <a:avLst/>
          </a:prstGeom>
        </p:spPr>
        <p:txBody>
          <a:bodyPr spcFirstLastPara="1" wrap="square" lIns="91425" tIns="91425" rIns="91425" bIns="91425" anchor="b" anchorCtr="0">
            <a:noAutofit/>
          </a:bodyPr>
          <a:lstStyle/>
          <a:p>
            <a:pPr marL="0" lvl="0" indent="0" algn="l"/>
            <a:r>
              <a:rPr lang="en-US" sz="2400" dirty="0">
                <a:latin typeface="+mj-lt"/>
              </a:rPr>
              <a:t>Ingredients of Jordanian </a:t>
            </a:r>
            <a:r>
              <a:rPr lang="en-US" sz="2400" dirty="0" smtClean="0">
                <a:latin typeface="+mj-lt"/>
              </a:rPr>
              <a:t>Coffee</a:t>
            </a:r>
          </a:p>
          <a:p>
            <a:pPr marL="0" lvl="0" indent="0" algn="l"/>
            <a:r>
              <a:rPr lang="en-US" sz="2400" b="0" dirty="0">
                <a:latin typeface="+mj-lt"/>
              </a:rPr>
              <a:t>The components of Jordanian coffee include roasted coffee, cardamom, and water, prepared in a </a:t>
            </a:r>
            <a:r>
              <a:rPr lang="en-US" sz="2400" b="0" dirty="0" err="1">
                <a:latin typeface="+mj-lt"/>
              </a:rPr>
              <a:t>dallah</a:t>
            </a:r>
            <a:r>
              <a:rPr lang="en-US" sz="2400" b="0" dirty="0">
                <a:latin typeface="+mj-lt"/>
              </a:rPr>
              <a:t> to keep it hot.</a:t>
            </a:r>
            <a:endParaRPr lang="en-US" sz="2400" b="0" dirty="0" smtClean="0">
              <a:latin typeface="+mj-lt"/>
            </a:endParaRPr>
          </a:p>
        </p:txBody>
      </p:sp>
      <p:grpSp>
        <p:nvGrpSpPr>
          <p:cNvPr id="423" name="Google Shape;423;p44"/>
          <p:cNvGrpSpPr/>
          <p:nvPr/>
        </p:nvGrpSpPr>
        <p:grpSpPr>
          <a:xfrm>
            <a:off x="4788859" y="453913"/>
            <a:ext cx="615377" cy="1254151"/>
            <a:chOff x="68133" y="544575"/>
            <a:chExt cx="688514" cy="1489503"/>
          </a:xfrm>
        </p:grpSpPr>
        <p:pic>
          <p:nvPicPr>
            <p:cNvPr id="424" name="Google Shape;424;p44"/>
            <p:cNvPicPr preferRelativeResize="0"/>
            <p:nvPr/>
          </p:nvPicPr>
          <p:blipFill rotWithShape="1">
            <a:blip r:embed="rId3">
              <a:alphaModFix/>
            </a:blip>
            <a:srcRect l="8330" t="2505" r="9513" b="18455"/>
            <a:stretch/>
          </p:blipFill>
          <p:spPr>
            <a:xfrm rot="-10799954">
              <a:off x="76893" y="1388492"/>
              <a:ext cx="670994" cy="645582"/>
            </a:xfrm>
            <a:prstGeom prst="rect">
              <a:avLst/>
            </a:prstGeom>
            <a:noFill/>
            <a:ln>
              <a:noFill/>
            </a:ln>
          </p:spPr>
        </p:pic>
        <p:pic>
          <p:nvPicPr>
            <p:cNvPr id="425" name="Google Shape;425;p44"/>
            <p:cNvPicPr preferRelativeResize="0"/>
            <p:nvPr/>
          </p:nvPicPr>
          <p:blipFill>
            <a:blip r:embed="rId4">
              <a:alphaModFix/>
            </a:blip>
            <a:stretch>
              <a:fillRect/>
            </a:stretch>
          </p:blipFill>
          <p:spPr>
            <a:xfrm rot="-5400000">
              <a:off x="68133" y="544575"/>
              <a:ext cx="688514" cy="68851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721020" y="641443"/>
            <a:ext cx="8682060" cy="567000"/>
          </a:xfrm>
          <a:prstGeom prst="rect">
            <a:avLst/>
          </a:prstGeom>
        </p:spPr>
        <p:txBody>
          <a:bodyPr spcFirstLastPara="1" wrap="square" lIns="91425" tIns="91425" rIns="91425" bIns="91425" anchor="t" anchorCtr="0">
            <a:noAutofit/>
          </a:bodyPr>
          <a:lstStyle/>
          <a:p>
            <a:pPr lvl="0" algn="l"/>
            <a:r>
              <a:rPr lang="en-US" sz="3200" dirty="0"/>
              <a:t>Pouring coffee Traditional in Jordanian Culture</a:t>
            </a:r>
            <a:endParaRPr sz="3200" dirty="0"/>
          </a:p>
        </p:txBody>
      </p:sp>
      <p:sp>
        <p:nvSpPr>
          <p:cNvPr id="432" name="Google Shape;432;p45"/>
          <p:cNvSpPr txBox="1">
            <a:spLocks noGrp="1"/>
          </p:cNvSpPr>
          <p:nvPr>
            <p:ph type="subTitle" idx="2"/>
          </p:nvPr>
        </p:nvSpPr>
        <p:spPr>
          <a:xfrm>
            <a:off x="678180" y="1484749"/>
            <a:ext cx="7604760" cy="4437141"/>
          </a:xfrm>
          <a:prstGeom prst="rect">
            <a:avLst/>
          </a:prstGeom>
        </p:spPr>
        <p:txBody>
          <a:bodyPr spcFirstLastPara="1" wrap="square" lIns="91425" tIns="91425" rIns="91425" bIns="91425" anchor="t" anchorCtr="0">
            <a:noAutofit/>
          </a:bodyPr>
          <a:lstStyle/>
          <a:p>
            <a:pPr marL="285750" lvl="0" indent="-285750" algn="l">
              <a:buFontTx/>
              <a:buChar char="-"/>
            </a:pPr>
            <a:r>
              <a:rPr lang="en-US" sz="2400" dirty="0" smtClean="0">
                <a:latin typeface="+mj-lt"/>
              </a:rPr>
              <a:t>Holding the </a:t>
            </a:r>
            <a:r>
              <a:rPr lang="en-US" sz="2400" dirty="0" err="1" smtClean="0">
                <a:latin typeface="+mj-lt"/>
              </a:rPr>
              <a:t>dallah</a:t>
            </a:r>
            <a:r>
              <a:rPr lang="en-US" sz="2400" dirty="0" smtClean="0">
                <a:latin typeface="+mj-lt"/>
              </a:rPr>
              <a:t> with the left hand.</a:t>
            </a:r>
          </a:p>
          <a:p>
            <a:pPr marL="285750" lvl="0" indent="-285750" algn="l">
              <a:buFontTx/>
              <a:buChar char="-"/>
            </a:pPr>
            <a:r>
              <a:rPr lang="en-US" sz="2400" dirty="0" smtClean="0">
                <a:latin typeface="+mj-lt"/>
              </a:rPr>
              <a:t>Pouring a small quantity of coffee.</a:t>
            </a:r>
          </a:p>
          <a:p>
            <a:pPr marL="285750" lvl="0" indent="-285750" algn="l">
              <a:buFontTx/>
              <a:buChar char="-"/>
            </a:pPr>
            <a:r>
              <a:rPr lang="en-US" sz="2400" dirty="0" smtClean="0">
                <a:latin typeface="+mj-lt"/>
              </a:rPr>
              <a:t>Presenting the cup with the right hand.</a:t>
            </a:r>
          </a:p>
          <a:p>
            <a:pPr marL="285750" lvl="0" indent="-285750" algn="l">
              <a:buFontTx/>
              <a:buChar char="-"/>
            </a:pPr>
            <a:r>
              <a:rPr lang="en-US" sz="2400" dirty="0" smtClean="0">
                <a:latin typeface="+mj-lt"/>
              </a:rPr>
              <a:t>Serving coffee from right to left in gatherings.</a:t>
            </a:r>
          </a:p>
          <a:p>
            <a:pPr marL="285750" lvl="0" indent="-285750" algn="l">
              <a:buFontTx/>
              <a:buChar char="-"/>
            </a:pPr>
            <a:r>
              <a:rPr lang="en-US" sz="2400" dirty="0" smtClean="0">
                <a:latin typeface="+mj-lt"/>
              </a:rPr>
              <a:t>Serving coffee to the eldest first in gatherings.</a:t>
            </a:r>
          </a:p>
          <a:p>
            <a:pPr marL="285750" lvl="0" indent="-285750" algn="l">
              <a:buFontTx/>
              <a:buChar char="-"/>
            </a:pPr>
            <a:r>
              <a:rPr lang="en-US" sz="2400" dirty="0" smtClean="0">
                <a:latin typeface="+mj-lt"/>
              </a:rPr>
              <a:t>Not forgetting any guest.</a:t>
            </a:r>
          </a:p>
          <a:p>
            <a:pPr marL="285750" lvl="0" indent="-285750" algn="l">
              <a:buFontTx/>
              <a:buChar char="-"/>
            </a:pPr>
            <a:r>
              <a:rPr lang="en-US" sz="2400" dirty="0" smtClean="0">
                <a:latin typeface="+mj-lt"/>
              </a:rPr>
              <a:t> Shaking the cup signal whether you want                                                                                                                                                         more or are finished.</a:t>
            </a:r>
          </a:p>
          <a:p>
            <a:pPr marL="0" lvl="0" indent="0" algn="l"/>
            <a:endParaRPr lang="en-US" sz="1200" dirty="0" smtClean="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780" y="1286629"/>
            <a:ext cx="2037940" cy="1327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pSp>
        <p:nvGrpSpPr>
          <p:cNvPr id="588" name="Google Shape;588;p50"/>
          <p:cNvGrpSpPr/>
          <p:nvPr/>
        </p:nvGrpSpPr>
        <p:grpSpPr>
          <a:xfrm>
            <a:off x="3329873" y="518874"/>
            <a:ext cx="4583204" cy="1725153"/>
            <a:chOff x="1409633" y="3753717"/>
            <a:chExt cx="5321594" cy="1725153"/>
          </a:xfrm>
        </p:grpSpPr>
        <p:pic>
          <p:nvPicPr>
            <p:cNvPr id="589" name="Google Shape;589;p50"/>
            <p:cNvPicPr preferRelativeResize="0"/>
            <p:nvPr/>
          </p:nvPicPr>
          <p:blipFill rotWithShape="1">
            <a:blip r:embed="rId3">
              <a:alphaModFix/>
            </a:blip>
            <a:srcRect/>
            <a:stretch/>
          </p:blipFill>
          <p:spPr>
            <a:xfrm rot="21599970">
              <a:off x="4243644" y="4683788"/>
              <a:ext cx="697094" cy="697100"/>
            </a:xfrm>
            <a:prstGeom prst="rect">
              <a:avLst/>
            </a:prstGeom>
            <a:noFill/>
            <a:ln>
              <a:noFill/>
            </a:ln>
          </p:spPr>
        </p:pic>
        <p:pic>
          <p:nvPicPr>
            <p:cNvPr id="590" name="Google Shape;590;p50"/>
            <p:cNvPicPr preferRelativeResize="0"/>
            <p:nvPr/>
          </p:nvPicPr>
          <p:blipFill rotWithShape="1">
            <a:blip r:embed="rId4">
              <a:alphaModFix/>
            </a:blip>
            <a:srcRect t="1895" b="1895"/>
            <a:stretch/>
          </p:blipFill>
          <p:spPr>
            <a:xfrm rot="5400045">
              <a:off x="6052607" y="4696893"/>
              <a:ext cx="691725" cy="665515"/>
            </a:xfrm>
            <a:prstGeom prst="rect">
              <a:avLst/>
            </a:prstGeom>
            <a:noFill/>
            <a:ln>
              <a:noFill/>
            </a:ln>
          </p:spPr>
        </p:pic>
        <p:pic>
          <p:nvPicPr>
            <p:cNvPr id="591" name="Google Shape;591;p50"/>
            <p:cNvPicPr preferRelativeResize="0"/>
            <p:nvPr/>
          </p:nvPicPr>
          <p:blipFill rotWithShape="1">
            <a:blip r:embed="rId5">
              <a:alphaModFix/>
            </a:blip>
            <a:srcRect/>
            <a:stretch/>
          </p:blipFill>
          <p:spPr>
            <a:xfrm rot="10800000" flipH="1">
              <a:off x="3310068" y="3766060"/>
              <a:ext cx="688514" cy="688514"/>
            </a:xfrm>
            <a:prstGeom prst="rect">
              <a:avLst/>
            </a:prstGeom>
            <a:noFill/>
            <a:ln>
              <a:noFill/>
            </a:ln>
          </p:spPr>
        </p:pic>
        <p:pic>
          <p:nvPicPr>
            <p:cNvPr id="592" name="Google Shape;592;p50"/>
            <p:cNvPicPr preferRelativeResize="0"/>
            <p:nvPr/>
          </p:nvPicPr>
          <p:blipFill rotWithShape="1">
            <a:blip r:embed="rId6">
              <a:alphaModFix/>
            </a:blip>
            <a:srcRect/>
            <a:stretch/>
          </p:blipFill>
          <p:spPr>
            <a:xfrm rot="5400000">
              <a:off x="5093296" y="4683774"/>
              <a:ext cx="713200" cy="713221"/>
            </a:xfrm>
            <a:prstGeom prst="rect">
              <a:avLst/>
            </a:prstGeom>
            <a:noFill/>
            <a:ln>
              <a:noFill/>
            </a:ln>
          </p:spPr>
        </p:pic>
        <p:pic>
          <p:nvPicPr>
            <p:cNvPr id="593" name="Google Shape;593;p50"/>
            <p:cNvPicPr preferRelativeResize="0"/>
            <p:nvPr/>
          </p:nvPicPr>
          <p:blipFill rotWithShape="1">
            <a:blip r:embed="rId7">
              <a:alphaModFix/>
            </a:blip>
            <a:srcRect/>
            <a:stretch/>
          </p:blipFill>
          <p:spPr>
            <a:xfrm>
              <a:off x="3501425" y="4799163"/>
              <a:ext cx="679707" cy="679707"/>
            </a:xfrm>
            <a:prstGeom prst="rect">
              <a:avLst/>
            </a:prstGeom>
            <a:noFill/>
            <a:ln>
              <a:noFill/>
            </a:ln>
          </p:spPr>
        </p:pic>
        <p:pic>
          <p:nvPicPr>
            <p:cNvPr id="594" name="Google Shape;594;p50"/>
            <p:cNvPicPr preferRelativeResize="0"/>
            <p:nvPr/>
          </p:nvPicPr>
          <p:blipFill rotWithShape="1">
            <a:blip r:embed="rId3">
              <a:alphaModFix/>
            </a:blip>
            <a:srcRect/>
            <a:stretch/>
          </p:blipFill>
          <p:spPr>
            <a:xfrm rot="-30">
              <a:off x="2367914" y="3761754"/>
              <a:ext cx="697094" cy="697100"/>
            </a:xfrm>
            <a:prstGeom prst="rect">
              <a:avLst/>
            </a:prstGeom>
            <a:noFill/>
            <a:ln>
              <a:noFill/>
            </a:ln>
          </p:spPr>
        </p:pic>
        <p:pic>
          <p:nvPicPr>
            <p:cNvPr id="595" name="Google Shape;595;p50"/>
            <p:cNvPicPr preferRelativeResize="0"/>
            <p:nvPr/>
          </p:nvPicPr>
          <p:blipFill rotWithShape="1">
            <a:blip r:embed="rId8">
              <a:alphaModFix/>
            </a:blip>
            <a:srcRect/>
            <a:stretch/>
          </p:blipFill>
          <p:spPr>
            <a:xfrm rot="5400000">
              <a:off x="1409644" y="3753706"/>
              <a:ext cx="713200" cy="713222"/>
            </a:xfrm>
            <a:prstGeom prst="rect">
              <a:avLst/>
            </a:prstGeom>
            <a:noFill/>
            <a:ln>
              <a:noFill/>
            </a:ln>
          </p:spPr>
        </p:pic>
      </p:gr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926" y="518873"/>
            <a:ext cx="2899434" cy="4203268"/>
          </a:xfrm>
          <a:prstGeom prst="rect">
            <a:avLst/>
          </a:prstGeom>
        </p:spPr>
      </p:pic>
      <p:sp>
        <p:nvSpPr>
          <p:cNvPr id="5" name="TextBox 4"/>
          <p:cNvSpPr txBox="1"/>
          <p:nvPr/>
        </p:nvSpPr>
        <p:spPr>
          <a:xfrm>
            <a:off x="3853802" y="4320540"/>
            <a:ext cx="2065020" cy="307777"/>
          </a:xfrm>
          <a:prstGeom prst="rect">
            <a:avLst/>
          </a:prstGeom>
          <a:noFill/>
        </p:spPr>
        <p:txBody>
          <a:bodyPr wrap="square" rtlCol="0">
            <a:spAutoFit/>
          </a:bodyPr>
          <a:lstStyle/>
          <a:p>
            <a:r>
              <a:rPr lang="en-US" dirty="0" err="1" smtClean="0"/>
              <a:t>Hamed</a:t>
            </a:r>
            <a:r>
              <a:rPr lang="en-US" dirty="0" smtClean="0"/>
              <a:t> , Joyce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73"/>
          <p:cNvSpPr txBox="1">
            <a:spLocks noGrp="1"/>
          </p:cNvSpPr>
          <p:nvPr>
            <p:ph type="title"/>
          </p:nvPr>
        </p:nvSpPr>
        <p:spPr>
          <a:xfrm>
            <a:off x="-2153316" y="577035"/>
            <a:ext cx="7717200" cy="562500"/>
          </a:xfrm>
          <a:prstGeom prst="rect">
            <a:avLst/>
          </a:prstGeom>
        </p:spPr>
        <p:txBody>
          <a:bodyPr spcFirstLastPara="1" wrap="square" lIns="91425" tIns="91425" rIns="91425" bIns="91425" anchor="t" anchorCtr="0">
            <a:noAutofit/>
          </a:bodyPr>
          <a:lstStyle/>
          <a:p>
            <a:r>
              <a:rPr lang="en-US" dirty="0" smtClean="0">
                <a:solidFill>
                  <a:schemeClr val="tx1"/>
                </a:solidFill>
              </a:rPr>
              <a:t>REFERENCES</a:t>
            </a:r>
            <a:r>
              <a:rPr lang="en-US" dirty="0">
                <a:solidFill>
                  <a:schemeClr val="accent1"/>
                </a:solidFill>
              </a:rPr>
              <a:t/>
            </a:r>
            <a:br>
              <a:rPr lang="en-US" dirty="0">
                <a:solidFill>
                  <a:schemeClr val="accent1"/>
                </a:solidFill>
              </a:rPr>
            </a:br>
            <a:endParaRPr dirty="0"/>
          </a:p>
        </p:txBody>
      </p:sp>
      <p:sp>
        <p:nvSpPr>
          <p:cNvPr id="1339" name="Google Shape;1339;p73"/>
          <p:cNvSpPr txBox="1">
            <a:spLocks noGrp="1"/>
          </p:cNvSpPr>
          <p:nvPr>
            <p:ph type="body" idx="1"/>
          </p:nvPr>
        </p:nvSpPr>
        <p:spPr>
          <a:xfrm>
            <a:off x="715550" y="1285675"/>
            <a:ext cx="3856500" cy="327180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2400" dirty="0" smtClean="0">
                <a:solidFill>
                  <a:srgbClr val="0070C0"/>
                </a:solidFill>
                <a:latin typeface="+mj-lt"/>
              </a:rPr>
              <a:t>Jnon.org </a:t>
            </a:r>
            <a:endParaRPr lang="en-US" sz="2400" dirty="0" smtClean="0">
              <a:solidFill>
                <a:srgbClr val="0070C0"/>
              </a:solidFill>
              <a:latin typeface="+mj-lt"/>
            </a:endParaRPr>
          </a:p>
          <a:p>
            <a:pPr marL="285750" indent="-285750">
              <a:buFont typeface="Arial" panose="020B0604020202020204" pitchFamily="34" charset="0"/>
              <a:buChar char="•"/>
            </a:pPr>
            <a:r>
              <a:rPr lang="en-US" sz="2400" dirty="0" smtClean="0">
                <a:solidFill>
                  <a:srgbClr val="0070C0"/>
                </a:solidFill>
                <a:latin typeface="+mj-lt"/>
              </a:rPr>
              <a:t>3arf.org </a:t>
            </a:r>
            <a:endParaRPr lang="en-US" sz="2400" dirty="0" smtClean="0">
              <a:solidFill>
                <a:srgbClr val="0070C0"/>
              </a:solidFill>
              <a:latin typeface="+mj-lt"/>
            </a:endParaRPr>
          </a:p>
          <a:p>
            <a:pPr marL="285750" indent="-285750">
              <a:buFont typeface="Arial" panose="020B0604020202020204" pitchFamily="34" charset="0"/>
              <a:buChar char="•"/>
            </a:pPr>
            <a:r>
              <a:rPr lang="en-US" sz="2400" dirty="0" smtClean="0">
                <a:solidFill>
                  <a:srgbClr val="0070C0"/>
                </a:solidFill>
                <a:latin typeface="+mj-lt"/>
              </a:rPr>
              <a:t>archive.org </a:t>
            </a:r>
            <a:endParaRPr lang="en-US" sz="2400" dirty="0" smtClean="0">
              <a:solidFill>
                <a:srgbClr val="0070C0"/>
              </a:solidFill>
              <a:latin typeface="+mj-lt"/>
            </a:endParaRPr>
          </a:p>
          <a:p>
            <a:pPr marL="285750" indent="-285750">
              <a:buFont typeface="Arial" panose="020B0604020202020204" pitchFamily="34" charset="0"/>
              <a:buChar char="•"/>
            </a:pPr>
            <a:r>
              <a:rPr lang="en-US" sz="2400" dirty="0" smtClean="0">
                <a:solidFill>
                  <a:srgbClr val="0070C0"/>
                </a:solidFill>
                <a:latin typeface="+mj-lt"/>
              </a:rPr>
              <a:t>ich.gov.jo </a:t>
            </a:r>
            <a:endParaRPr lang="en-US" sz="2400" dirty="0" smtClean="0">
              <a:solidFill>
                <a:srgbClr val="0070C0"/>
              </a:solidFill>
              <a:latin typeface="+mj-lt"/>
            </a:endParaRPr>
          </a:p>
          <a:p>
            <a:pPr marL="285750" indent="-285750">
              <a:buFont typeface="Arial" panose="020B0604020202020204" pitchFamily="34" charset="0"/>
              <a:buChar char="•"/>
            </a:pPr>
            <a:r>
              <a:rPr lang="en-US" sz="2400" dirty="0" smtClean="0">
                <a:solidFill>
                  <a:srgbClr val="0070C0"/>
                </a:solidFill>
                <a:latin typeface="+mj-lt"/>
              </a:rPr>
              <a:t>tabkh.org </a:t>
            </a:r>
            <a:endParaRPr lang="en-US" sz="2400" dirty="0" smtClean="0">
              <a:solidFill>
                <a:srgbClr val="0070C0"/>
              </a:solidFill>
              <a:latin typeface="+mj-lt"/>
            </a:endParaRPr>
          </a:p>
          <a:p>
            <a:pPr marL="285750" indent="-285750">
              <a:buFont typeface="Arial" panose="020B0604020202020204" pitchFamily="34" charset="0"/>
              <a:buChar char="•"/>
            </a:pPr>
            <a:r>
              <a:rPr lang="en-US" sz="2400" dirty="0" smtClean="0">
                <a:solidFill>
                  <a:srgbClr val="0070C0"/>
                </a:solidFill>
                <a:latin typeface="+mj-lt"/>
              </a:rPr>
              <a:t>https</a:t>
            </a:r>
            <a:r>
              <a:rPr lang="en-US" sz="2400" dirty="0">
                <a:solidFill>
                  <a:srgbClr val="0070C0"/>
                </a:solidFill>
                <a:latin typeface="+mj-lt"/>
              </a:rPr>
              <a:t>://kohanrishe.net </a:t>
            </a:r>
            <a:r>
              <a:rPr lang="en-US" sz="2400" dirty="0" smtClean="0">
                <a:solidFill>
                  <a:srgbClr val="0070C0"/>
                </a:solidFill>
                <a:latin typeface="+mj-lt"/>
              </a:rPr>
              <a:t> </a:t>
            </a:r>
            <a:endParaRPr sz="2400" dirty="0">
              <a:solidFill>
                <a:srgbClr val="0070C0"/>
              </a:solidFill>
              <a:latin typeface="+mj-lt"/>
            </a:endParaRPr>
          </a:p>
        </p:txBody>
      </p:sp>
      <p:sp>
        <p:nvSpPr>
          <p:cNvPr id="2" name="TextBox 1"/>
          <p:cNvSpPr txBox="1"/>
          <p:nvPr/>
        </p:nvSpPr>
        <p:spPr>
          <a:xfrm>
            <a:off x="5772972" y="1171942"/>
            <a:ext cx="2081490" cy="461665"/>
          </a:xfrm>
          <a:prstGeom prst="rect">
            <a:avLst/>
          </a:prstGeom>
          <a:noFill/>
        </p:spPr>
        <p:txBody>
          <a:bodyPr wrap="square" rtlCol="0">
            <a:spAutoFit/>
          </a:bodyPr>
          <a:lstStyle/>
          <a:p>
            <a:r>
              <a:rPr lang="en-US" sz="2400" dirty="0" smtClean="0">
                <a:solidFill>
                  <a:schemeClr val="tx1"/>
                </a:solidFill>
                <a:latin typeface="Arial Rounded MT Bold" panose="020F0704030504030204" pitchFamily="34" charset="0"/>
              </a:rPr>
              <a:t>Videos:</a:t>
            </a:r>
            <a:endParaRPr lang="en-US" sz="2400" dirty="0">
              <a:solidFill>
                <a:schemeClr val="tx1"/>
              </a:solidFill>
              <a:latin typeface="Arial Rounded MT Bold" panose="020F0704030504030204" pitchFamily="34" charset="0"/>
            </a:endParaRPr>
          </a:p>
        </p:txBody>
      </p:sp>
      <p:sp>
        <p:nvSpPr>
          <p:cNvPr id="3" name="TextBox 2"/>
          <p:cNvSpPr txBox="1"/>
          <p:nvPr/>
        </p:nvSpPr>
        <p:spPr>
          <a:xfrm>
            <a:off x="5772972" y="1610936"/>
            <a:ext cx="2515243" cy="523220"/>
          </a:xfrm>
          <a:prstGeom prst="rect">
            <a:avLst/>
          </a:prstGeom>
          <a:noFill/>
        </p:spPr>
        <p:txBody>
          <a:bodyPr wrap="square" rtlCol="0">
            <a:spAutoFit/>
          </a:bodyPr>
          <a:lstStyle/>
          <a:p>
            <a:r>
              <a:rPr lang="en-US" dirty="0">
                <a:hlinkClick r:id="rId3"/>
              </a:rPr>
              <a:t>https://</a:t>
            </a:r>
            <a:r>
              <a:rPr lang="en-US" dirty="0" smtClean="0">
                <a:hlinkClick r:id="rId3"/>
              </a:rPr>
              <a:t>www.youtube.com/watch?v=VjHIhvbPRfs</a:t>
            </a:r>
            <a:r>
              <a:rPr lang="en-US" dirty="0" smtClean="0"/>
              <a:t>                      </a:t>
            </a:r>
            <a:endParaRPr lang="en-US" dirty="0"/>
          </a:p>
        </p:txBody>
      </p:sp>
      <p:sp>
        <p:nvSpPr>
          <p:cNvPr id="4" name="TextBox 3"/>
          <p:cNvSpPr txBox="1"/>
          <p:nvPr/>
        </p:nvSpPr>
        <p:spPr>
          <a:xfrm>
            <a:off x="5772972" y="2126707"/>
            <a:ext cx="2515243" cy="738664"/>
          </a:xfrm>
          <a:prstGeom prst="rect">
            <a:avLst/>
          </a:prstGeom>
          <a:noFill/>
        </p:spPr>
        <p:txBody>
          <a:bodyPr wrap="square" rtlCol="0">
            <a:spAutoFit/>
          </a:bodyPr>
          <a:lstStyle/>
          <a:p>
            <a:r>
              <a:rPr lang="en-US" dirty="0">
                <a:solidFill>
                  <a:schemeClr val="accent1"/>
                </a:solidFill>
                <a:hlinkClick r:id="rId4"/>
              </a:rPr>
              <a:t>https://</a:t>
            </a:r>
            <a:r>
              <a:rPr lang="en-US" dirty="0" smtClean="0">
                <a:solidFill>
                  <a:schemeClr val="accent1"/>
                </a:solidFill>
                <a:hlinkClick r:id="rId4"/>
              </a:rPr>
              <a:t>www.youtube.com/watch?v=p2TsPtamTlI</a:t>
            </a:r>
            <a:endParaRPr lang="en-US" dirty="0" smtClean="0">
              <a:solidFill>
                <a:schemeClr val="accent1"/>
              </a:solidFill>
            </a:endParaRPr>
          </a:p>
          <a:p>
            <a:endParaRPr lang="en-US" dirty="0">
              <a:solidFill>
                <a:schemeClr val="accent1"/>
              </a:solidFill>
            </a:endParaRPr>
          </a:p>
        </p:txBody>
      </p:sp>
      <p:sp>
        <p:nvSpPr>
          <p:cNvPr id="13" name="TextBox 12"/>
          <p:cNvSpPr txBox="1"/>
          <p:nvPr/>
        </p:nvSpPr>
        <p:spPr>
          <a:xfrm>
            <a:off x="5772972" y="2659965"/>
            <a:ext cx="2227384" cy="523220"/>
          </a:xfrm>
          <a:prstGeom prst="rect">
            <a:avLst/>
          </a:prstGeom>
          <a:noFill/>
        </p:spPr>
        <p:txBody>
          <a:bodyPr wrap="square" rtlCol="0">
            <a:spAutoFit/>
          </a:bodyPr>
          <a:lstStyle/>
          <a:p>
            <a:r>
              <a:rPr lang="en-US" dirty="0">
                <a:hlinkClick r:id="rId5"/>
              </a:rPr>
              <a:t>https://</a:t>
            </a:r>
            <a:r>
              <a:rPr lang="en-US" dirty="0" smtClean="0">
                <a:hlinkClick r:id="rId5"/>
              </a:rPr>
              <a:t>www.youtube.com/watch?v=tUtnC0Z7_1w</a:t>
            </a:r>
            <a:r>
              <a:rPr lang="en-US" dirty="0" smtClean="0"/>
              <a:t> </a:t>
            </a:r>
            <a:endParaRPr lang="en-US" dirty="0"/>
          </a:p>
        </p:txBody>
      </p:sp>
      <p:sp>
        <p:nvSpPr>
          <p:cNvPr id="14" name="TextBox 13"/>
          <p:cNvSpPr txBox="1"/>
          <p:nvPr/>
        </p:nvSpPr>
        <p:spPr>
          <a:xfrm>
            <a:off x="5772972" y="3192005"/>
            <a:ext cx="2569547" cy="523220"/>
          </a:xfrm>
          <a:prstGeom prst="rect">
            <a:avLst/>
          </a:prstGeom>
          <a:noFill/>
        </p:spPr>
        <p:txBody>
          <a:bodyPr wrap="square" rtlCol="0">
            <a:spAutoFit/>
          </a:bodyPr>
          <a:lstStyle/>
          <a:p>
            <a:r>
              <a:rPr lang="en-US" dirty="0">
                <a:hlinkClick r:id="rId6"/>
              </a:rPr>
              <a:t>https://</a:t>
            </a:r>
            <a:r>
              <a:rPr lang="en-US" dirty="0" smtClean="0">
                <a:hlinkClick r:id="rId6"/>
              </a:rPr>
              <a:t>www.youtube.com/watch?v=sbhbTw3QWWk</a:t>
            </a:r>
            <a:r>
              <a:rPr lang="en-US" dirty="0" smtClean="0"/>
              <a:t> </a:t>
            </a:r>
            <a:endParaRPr lang="en-US" dirty="0"/>
          </a:p>
        </p:txBody>
      </p:sp>
      <p:sp>
        <p:nvSpPr>
          <p:cNvPr id="16" name="TextBox 15"/>
          <p:cNvSpPr txBox="1"/>
          <p:nvPr/>
        </p:nvSpPr>
        <p:spPr>
          <a:xfrm>
            <a:off x="697322" y="4087145"/>
            <a:ext cx="6189342" cy="307777"/>
          </a:xfrm>
          <a:prstGeom prst="rect">
            <a:avLst/>
          </a:prstGeom>
          <a:noFill/>
        </p:spPr>
        <p:txBody>
          <a:bodyPr wrap="square" rtlCol="0">
            <a:spAutoFit/>
          </a:bodyPr>
          <a:lstStyle/>
          <a:p>
            <a:r>
              <a:rPr lang="en-US" dirty="0" err="1" smtClean="0">
                <a:solidFill>
                  <a:schemeClr val="accent1"/>
                </a:solidFill>
                <a:latin typeface="Arial Black" panose="020B0A04020102020204" pitchFamily="34" charset="0"/>
              </a:rPr>
              <a:t>Note:The</a:t>
            </a:r>
            <a:r>
              <a:rPr lang="en-US" dirty="0" smtClean="0">
                <a:solidFill>
                  <a:schemeClr val="accent1"/>
                </a:solidFill>
                <a:latin typeface="Arial Black" panose="020B0A04020102020204" pitchFamily="34" charset="0"/>
              </a:rPr>
              <a:t> References links copy then paste them on google</a:t>
            </a:r>
            <a:endParaRPr lang="en-US" dirty="0">
              <a:solidFill>
                <a:schemeClr val="accent1"/>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713475" y="539500"/>
            <a:ext cx="7717200" cy="5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INTRODUCTION</a:t>
            </a:r>
            <a:endParaRPr dirty="0"/>
          </a:p>
        </p:txBody>
      </p:sp>
      <p:sp>
        <p:nvSpPr>
          <p:cNvPr id="349" name="Google Shape;349;p38"/>
          <p:cNvSpPr txBox="1">
            <a:spLocks noGrp="1"/>
          </p:cNvSpPr>
          <p:nvPr>
            <p:ph type="subTitle" idx="1"/>
          </p:nvPr>
        </p:nvSpPr>
        <p:spPr>
          <a:xfrm>
            <a:off x="695325" y="1177924"/>
            <a:ext cx="7243989" cy="3965576"/>
          </a:xfrm>
          <a:prstGeom prst="rect">
            <a:avLst/>
          </a:prstGeom>
        </p:spPr>
        <p:txBody>
          <a:bodyPr spcFirstLastPara="1" wrap="square" lIns="91425" tIns="91425" rIns="91425" bIns="91425" anchor="t" anchorCtr="0">
            <a:noAutofit/>
          </a:bodyPr>
          <a:lstStyle/>
          <a:p>
            <a:pPr marL="0" lvl="0" indent="0"/>
            <a:r>
              <a:rPr lang="en-US" sz="2400" dirty="0">
                <a:latin typeface="+mj-lt"/>
              </a:rPr>
              <a:t>Traditional Jordanian cuisine is a rich and diverse culinary heritage, reflecting the country's history, culture, and unique geography. It can be found throughout the country, from the vibrant streets of Amman to the serene deserts of </a:t>
            </a:r>
            <a:r>
              <a:rPr lang="en-US" sz="2400" dirty="0" err="1">
                <a:latin typeface="+mj-lt"/>
              </a:rPr>
              <a:t>Wadi</a:t>
            </a:r>
            <a:r>
              <a:rPr lang="en-US" sz="2400" dirty="0">
                <a:latin typeface="+mj-lt"/>
              </a:rPr>
              <a:t> Rum. It is renowned for delightful dishes like </a:t>
            </a:r>
            <a:r>
              <a:rPr lang="en-US" sz="2400" dirty="0" err="1">
                <a:latin typeface="+mj-lt"/>
              </a:rPr>
              <a:t>Mansaf</a:t>
            </a:r>
            <a:r>
              <a:rPr lang="en-US" sz="2400" dirty="0">
                <a:latin typeface="+mj-lt"/>
              </a:rPr>
              <a:t>, </a:t>
            </a:r>
            <a:r>
              <a:rPr lang="en-US" sz="2400" dirty="0" err="1">
                <a:latin typeface="+mj-lt"/>
              </a:rPr>
              <a:t>Makmoura</a:t>
            </a:r>
            <a:r>
              <a:rPr lang="en-US" sz="2400" dirty="0">
                <a:latin typeface="+mj-lt"/>
              </a:rPr>
              <a:t>, and </a:t>
            </a:r>
            <a:r>
              <a:rPr lang="en-US" sz="2400" dirty="0" err="1">
                <a:latin typeface="+mj-lt"/>
              </a:rPr>
              <a:t>Sajeyeh</a:t>
            </a:r>
            <a:r>
              <a:rPr lang="en-US" sz="2400" dirty="0">
                <a:latin typeface="+mj-lt"/>
              </a:rPr>
              <a:t>, blending the past with the present in a unique way.</a:t>
            </a:r>
            <a:endParaRPr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a:spLocks noGrp="1"/>
          </p:cNvSpPr>
          <p:nvPr>
            <p:ph type="title"/>
          </p:nvPr>
        </p:nvSpPr>
        <p:spPr>
          <a:xfrm>
            <a:off x="713475" y="386513"/>
            <a:ext cx="7717200" cy="562500"/>
          </a:xfrm>
          <a:prstGeom prst="rect">
            <a:avLst/>
          </a:prstGeom>
        </p:spPr>
        <p:txBody>
          <a:bodyPr spcFirstLastPara="1" wrap="square" lIns="91425" tIns="91425" rIns="91425" bIns="91425" anchor="t" anchorCtr="0">
            <a:noAutofit/>
          </a:bodyPr>
          <a:lstStyle/>
          <a:p>
            <a:pPr lvl="0"/>
            <a:r>
              <a:rPr lang="en-US" dirty="0" smtClean="0"/>
              <a:t>Traditional </a:t>
            </a:r>
            <a:r>
              <a:rPr lang="en-US" dirty="0"/>
              <a:t>Jordanian </a:t>
            </a:r>
            <a:r>
              <a:rPr lang="en-US" dirty="0" smtClean="0"/>
              <a:t>Cuisine</a:t>
            </a:r>
            <a:endParaRPr dirty="0"/>
          </a:p>
        </p:txBody>
      </p:sp>
      <p:sp>
        <p:nvSpPr>
          <p:cNvPr id="358" name="Google Shape;358;p39"/>
          <p:cNvSpPr txBox="1">
            <a:spLocks noGrp="1"/>
          </p:cNvSpPr>
          <p:nvPr>
            <p:ph type="subTitle" idx="1"/>
          </p:nvPr>
        </p:nvSpPr>
        <p:spPr>
          <a:xfrm>
            <a:off x="0" y="1209767"/>
            <a:ext cx="3108900" cy="37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MANSAF</a:t>
            </a:r>
            <a:endParaRPr sz="3200" dirty="0"/>
          </a:p>
        </p:txBody>
      </p:sp>
      <p:sp>
        <p:nvSpPr>
          <p:cNvPr id="360" name="Google Shape;360;p39"/>
          <p:cNvSpPr txBox="1">
            <a:spLocks noGrp="1"/>
          </p:cNvSpPr>
          <p:nvPr>
            <p:ph type="subTitle" idx="3"/>
          </p:nvPr>
        </p:nvSpPr>
        <p:spPr>
          <a:xfrm>
            <a:off x="713475" y="1477410"/>
            <a:ext cx="6236425" cy="2744138"/>
          </a:xfrm>
          <a:prstGeom prst="rect">
            <a:avLst/>
          </a:prstGeom>
        </p:spPr>
        <p:txBody>
          <a:bodyPr spcFirstLastPara="1" wrap="square" lIns="91425" tIns="91425" rIns="91425" bIns="91425" anchor="t" anchorCtr="0">
            <a:noAutofit/>
          </a:bodyPr>
          <a:lstStyle/>
          <a:p>
            <a:pPr marL="0" lvl="0" indent="0" algn="l"/>
            <a:r>
              <a:rPr lang="en-US" sz="2400" b="1" dirty="0" smtClean="0">
                <a:latin typeface="+mj-lt"/>
              </a:rPr>
              <a:t>Origin </a:t>
            </a:r>
            <a:r>
              <a:rPr lang="en-US" sz="2400" b="1" dirty="0">
                <a:latin typeface="+mj-lt"/>
              </a:rPr>
              <a:t>of </a:t>
            </a:r>
            <a:r>
              <a:rPr lang="en-US" sz="2400" b="1" dirty="0" err="1" smtClean="0">
                <a:latin typeface="+mj-lt"/>
              </a:rPr>
              <a:t>Mansaf</a:t>
            </a:r>
            <a:endParaRPr lang="en-US" sz="2400" b="1" dirty="0" smtClean="0">
              <a:latin typeface="+mj-lt"/>
            </a:endParaRPr>
          </a:p>
          <a:p>
            <a:pPr marL="0" lvl="0" indent="0" algn="l"/>
            <a:r>
              <a:rPr lang="en-US" sz="2400" dirty="0">
                <a:latin typeface="+mj-lt"/>
              </a:rPr>
              <a:t>The history of Jordanian </a:t>
            </a:r>
            <a:r>
              <a:rPr lang="en-US" sz="2400" dirty="0" err="1">
                <a:latin typeface="+mj-lt"/>
              </a:rPr>
              <a:t>Mansaf</a:t>
            </a:r>
            <a:r>
              <a:rPr lang="en-US" sz="2400" dirty="0">
                <a:latin typeface="+mj-lt"/>
              </a:rPr>
              <a:t> is traditionally associated with the city of </a:t>
            </a:r>
            <a:r>
              <a:rPr lang="en-US" sz="2400" dirty="0" err="1">
                <a:latin typeface="+mj-lt"/>
              </a:rPr>
              <a:t>Karak</a:t>
            </a:r>
            <a:r>
              <a:rPr lang="en-US" sz="2400" dirty="0">
                <a:latin typeface="+mj-lt"/>
              </a:rPr>
              <a:t>. </a:t>
            </a:r>
            <a:r>
              <a:rPr lang="en-US" sz="2400" dirty="0" err="1">
                <a:latin typeface="+mj-lt"/>
              </a:rPr>
              <a:t>Mansaf</a:t>
            </a:r>
            <a:r>
              <a:rPr lang="en-US" sz="2400" dirty="0">
                <a:latin typeface="+mj-lt"/>
              </a:rPr>
              <a:t> has a long and rich history in that region. However, it has spread widely throughout Jordan and has become an important part of the national cuisine</a:t>
            </a:r>
            <a:r>
              <a:rPr lang="en-US" sz="2400" dirty="0" smtClean="0">
                <a:latin typeface="+mj-lt"/>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80" y="1216656"/>
            <a:ext cx="2116619" cy="150059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9"/>
          </p:nvPr>
        </p:nvSpPr>
        <p:spPr>
          <a:xfrm>
            <a:off x="797105" y="718814"/>
            <a:ext cx="7648757" cy="3456946"/>
          </a:xfrm>
        </p:spPr>
        <p:txBody>
          <a:bodyPr/>
          <a:lstStyle/>
          <a:p>
            <a:pPr algn="l"/>
            <a:r>
              <a:rPr lang="en-US" sz="2400" b="1" dirty="0" err="1" smtClean="0">
                <a:latin typeface="+mj-lt"/>
              </a:rPr>
              <a:t>Mansaf</a:t>
            </a:r>
            <a:r>
              <a:rPr lang="en-US" sz="2400" b="1" dirty="0" smtClean="0">
                <a:latin typeface="+mj-lt"/>
              </a:rPr>
              <a:t> Ingredients</a:t>
            </a:r>
          </a:p>
          <a:p>
            <a:pPr algn="l"/>
            <a:r>
              <a:rPr lang="en-US" sz="2400" dirty="0" smtClean="0">
                <a:latin typeface="+mj-lt"/>
              </a:rPr>
              <a:t>   Meat</a:t>
            </a:r>
            <a:r>
              <a:rPr lang="en-US" sz="2400" dirty="0">
                <a:latin typeface="+mj-lt"/>
              </a:rPr>
              <a:t>, </a:t>
            </a:r>
            <a:r>
              <a:rPr lang="en-US" sz="2400" dirty="0" err="1">
                <a:latin typeface="+mj-lt"/>
              </a:rPr>
              <a:t>Jameed</a:t>
            </a:r>
            <a:r>
              <a:rPr lang="en-US" sz="2400" dirty="0">
                <a:latin typeface="+mj-lt"/>
              </a:rPr>
              <a:t> (dried yogurt), rice, Arabic bread, ghee, almonds, and pine nuts</a:t>
            </a:r>
            <a:r>
              <a:rPr lang="en-US" sz="2400" dirty="0" smtClean="0">
                <a:latin typeface="+mj-lt"/>
              </a:rPr>
              <a:t>.</a:t>
            </a:r>
          </a:p>
          <a:p>
            <a:pPr algn="l"/>
            <a:r>
              <a:rPr lang="en-US" sz="2400" b="1" dirty="0" smtClean="0">
                <a:latin typeface="+mj-lt"/>
              </a:rPr>
              <a:t>How </a:t>
            </a:r>
            <a:r>
              <a:rPr lang="en-US" sz="2400" b="1" dirty="0">
                <a:latin typeface="+mj-lt"/>
              </a:rPr>
              <a:t>to Eat </a:t>
            </a:r>
            <a:r>
              <a:rPr lang="en-US" sz="2400" b="1" dirty="0" err="1" smtClean="0">
                <a:latin typeface="+mj-lt"/>
              </a:rPr>
              <a:t>Mansaf</a:t>
            </a:r>
            <a:endParaRPr lang="en-US" sz="2400" b="1" dirty="0" smtClean="0">
              <a:latin typeface="+mj-lt"/>
            </a:endParaRPr>
          </a:p>
          <a:p>
            <a:pPr algn="l"/>
            <a:r>
              <a:rPr lang="en-US" sz="2400" dirty="0" smtClean="0">
                <a:latin typeface="+mj-lt"/>
              </a:rPr>
              <a:t>   </a:t>
            </a:r>
            <a:r>
              <a:rPr lang="en-US" sz="2400" dirty="0" err="1" smtClean="0">
                <a:latin typeface="+mj-lt"/>
              </a:rPr>
              <a:t>Mansaf</a:t>
            </a:r>
            <a:r>
              <a:rPr lang="en-US" sz="2400" dirty="0" smtClean="0">
                <a:latin typeface="+mj-lt"/>
              </a:rPr>
              <a:t> </a:t>
            </a:r>
            <a:r>
              <a:rPr lang="en-US" sz="2400" dirty="0">
                <a:latin typeface="+mj-lt"/>
              </a:rPr>
              <a:t>is typically eaten with three fingers of the right hand (the thumb, index finger, and middle finger) or with the whole hand. People often consume </a:t>
            </a:r>
            <a:r>
              <a:rPr lang="en-US" sz="2400" dirty="0" err="1">
                <a:latin typeface="+mj-lt"/>
              </a:rPr>
              <a:t>Mansaf</a:t>
            </a:r>
            <a:r>
              <a:rPr lang="en-US" sz="2400" dirty="0">
                <a:latin typeface="+mj-lt"/>
              </a:rPr>
              <a:t> while standing, and it is preferred to place the left hand behind the back</a:t>
            </a:r>
            <a:r>
              <a:rPr lang="en-US" sz="2400" dirty="0" smtClean="0">
                <a:latin typeface="+mj-lt"/>
              </a:rPr>
              <a:t>.</a:t>
            </a:r>
          </a:p>
        </p:txBody>
      </p:sp>
    </p:spTree>
    <p:extLst>
      <p:ext uri="{BB962C8B-B14F-4D97-AF65-F5344CB8AC3E}">
        <p14:creationId xmlns:p14="http://schemas.microsoft.com/office/powerpoint/2010/main" val="3036608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475" y="1138940"/>
            <a:ext cx="7717200" cy="562500"/>
          </a:xfrm>
        </p:spPr>
        <p:txBody>
          <a:bodyPr/>
          <a:lstStyle/>
          <a:p>
            <a:r>
              <a:rPr lang="en-US" sz="2400" dirty="0">
                <a:latin typeface="+mj-lt"/>
              </a:rPr>
              <a:t>Timing for Consuming </a:t>
            </a:r>
            <a:r>
              <a:rPr lang="en-US" sz="2400" dirty="0" err="1">
                <a:latin typeface="+mj-lt"/>
              </a:rPr>
              <a:t>Mansaf</a:t>
            </a:r>
            <a:r>
              <a:rPr lang="en-US" sz="2400" dirty="0">
                <a:latin typeface="+mj-lt"/>
              </a:rPr>
              <a:t> in Jordanian Culture</a:t>
            </a:r>
            <a:r>
              <a:rPr lang="en-US" sz="3600" dirty="0"/>
              <a:t/>
            </a:r>
            <a:br>
              <a:rPr lang="en-US" sz="3600" dirty="0"/>
            </a:br>
            <a:r>
              <a:rPr lang="en-US" sz="2400" b="0" dirty="0" err="1">
                <a:latin typeface="+mj-lt"/>
              </a:rPr>
              <a:t>Mansaf</a:t>
            </a:r>
            <a:r>
              <a:rPr lang="en-US" sz="2400" b="0" dirty="0">
                <a:latin typeface="+mj-lt"/>
              </a:rPr>
              <a:t> is known in Jordanian culture as a traditional lunch or dinner meal and can be enjoyed at any time of the day, often during significant family gatherings or social events.</a:t>
            </a:r>
            <a:r>
              <a:rPr lang="en-US" sz="3600" dirty="0"/>
              <a:t/>
            </a:r>
            <a:br>
              <a:rPr lang="en-US" sz="3600" dirty="0"/>
            </a:br>
            <a:endParaRPr lang="en-US" dirty="0"/>
          </a:p>
        </p:txBody>
      </p:sp>
    </p:spTree>
    <p:extLst>
      <p:ext uri="{BB962C8B-B14F-4D97-AF65-F5344CB8AC3E}">
        <p14:creationId xmlns:p14="http://schemas.microsoft.com/office/powerpoint/2010/main" val="2724884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0"/>
          <p:cNvSpPr txBox="1">
            <a:spLocks noGrp="1"/>
          </p:cNvSpPr>
          <p:nvPr>
            <p:ph type="title"/>
          </p:nvPr>
        </p:nvSpPr>
        <p:spPr>
          <a:xfrm flipH="1">
            <a:off x="683242" y="317295"/>
            <a:ext cx="3991800" cy="82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JAMEED</a:t>
            </a:r>
            <a:endParaRPr sz="3200" dirty="0"/>
          </a:p>
        </p:txBody>
      </p:sp>
      <p:sp>
        <p:nvSpPr>
          <p:cNvPr id="375" name="Google Shape;375;p40"/>
          <p:cNvSpPr txBox="1">
            <a:spLocks noGrp="1"/>
          </p:cNvSpPr>
          <p:nvPr>
            <p:ph type="subTitle" idx="1"/>
          </p:nvPr>
        </p:nvSpPr>
        <p:spPr>
          <a:xfrm flipH="1">
            <a:off x="4885305" y="215595"/>
            <a:ext cx="3991800" cy="927300"/>
          </a:xfrm>
          <a:prstGeom prst="rect">
            <a:avLst/>
          </a:prstGeom>
        </p:spPr>
        <p:txBody>
          <a:bodyPr spcFirstLastPara="1" wrap="square" lIns="91425" tIns="91425" rIns="91425" bIns="91425" anchor="t" anchorCtr="0">
            <a:noAutofit/>
          </a:bodyPr>
          <a:lstStyle/>
          <a:p>
            <a:pPr marL="0" lvl="0" indent="0" algn="l"/>
            <a:r>
              <a:rPr lang="en-US" sz="2400" dirty="0" smtClean="0">
                <a:latin typeface="+mj-lt"/>
              </a:rPr>
              <a:t> </a:t>
            </a:r>
            <a:endParaRPr lang="en-US" sz="2400" dirty="0">
              <a:latin typeface="+mj-lt"/>
            </a:endParaRPr>
          </a:p>
          <a:p>
            <a:pPr marL="0" lvl="0" indent="0" algn="l"/>
            <a:r>
              <a:rPr lang="en-US" sz="2400" dirty="0" err="1" smtClean="0">
                <a:latin typeface="+mj-lt"/>
              </a:rPr>
              <a:t>Jameed</a:t>
            </a:r>
            <a:r>
              <a:rPr lang="en-US" sz="2400" dirty="0" smtClean="0">
                <a:latin typeface="+mj-lt"/>
              </a:rPr>
              <a:t> </a:t>
            </a:r>
            <a:r>
              <a:rPr lang="en-US" sz="2400" dirty="0">
                <a:latin typeface="+mj-lt"/>
              </a:rPr>
              <a:t>is </a:t>
            </a:r>
            <a:r>
              <a:rPr lang="en-US" sz="2400" dirty="0" err="1" smtClean="0">
                <a:latin typeface="+mj-lt"/>
              </a:rPr>
              <a:t>considerd</a:t>
            </a:r>
            <a:r>
              <a:rPr lang="en-US" sz="2400" dirty="0" smtClean="0">
                <a:latin typeface="+mj-lt"/>
              </a:rPr>
              <a:t> </a:t>
            </a:r>
            <a:r>
              <a:rPr lang="en-US" sz="2400" dirty="0">
                <a:latin typeface="+mj-lt"/>
              </a:rPr>
              <a:t>a </a:t>
            </a:r>
            <a:r>
              <a:rPr lang="en-US" sz="2400" dirty="0" err="1">
                <a:latin typeface="+mj-lt"/>
              </a:rPr>
              <a:t>foundamental</a:t>
            </a:r>
            <a:r>
              <a:rPr lang="en-US" sz="2400" dirty="0">
                <a:latin typeface="+mj-lt"/>
              </a:rPr>
              <a:t> ingredient in the preparation of </a:t>
            </a:r>
            <a:r>
              <a:rPr lang="en-US" sz="2400" dirty="0" err="1">
                <a:latin typeface="+mj-lt"/>
              </a:rPr>
              <a:t>of</a:t>
            </a:r>
            <a:r>
              <a:rPr lang="en-US" sz="2400" dirty="0">
                <a:latin typeface="+mj-lt"/>
              </a:rPr>
              <a:t> </a:t>
            </a:r>
            <a:r>
              <a:rPr lang="en-US" sz="2400" dirty="0" err="1">
                <a:latin typeface="+mj-lt"/>
              </a:rPr>
              <a:t>mansaf</a:t>
            </a:r>
            <a:r>
              <a:rPr lang="en-US" sz="2400" dirty="0">
                <a:latin typeface="+mj-lt"/>
              </a:rPr>
              <a:t>. But what are the best types of </a:t>
            </a:r>
            <a:r>
              <a:rPr lang="en-US" sz="2400" dirty="0" err="1">
                <a:latin typeface="+mj-lt"/>
              </a:rPr>
              <a:t>Jameed?what</a:t>
            </a:r>
            <a:r>
              <a:rPr lang="en-US" sz="2400" dirty="0">
                <a:latin typeface="+mj-lt"/>
              </a:rPr>
              <a:t> is it made </a:t>
            </a:r>
            <a:r>
              <a:rPr lang="en-US" sz="2400" dirty="0" err="1">
                <a:latin typeface="+mj-lt"/>
              </a:rPr>
              <a:t>from?The</a:t>
            </a:r>
            <a:r>
              <a:rPr lang="en-US" sz="2400" dirty="0">
                <a:latin typeface="+mj-lt"/>
              </a:rPr>
              <a:t> best types of </a:t>
            </a:r>
            <a:r>
              <a:rPr lang="en-US" sz="2400" dirty="0" err="1">
                <a:latin typeface="+mj-lt"/>
              </a:rPr>
              <a:t>Jameed</a:t>
            </a:r>
            <a:r>
              <a:rPr lang="en-US" sz="2400" dirty="0">
                <a:latin typeface="+mj-lt"/>
              </a:rPr>
              <a:t> in</a:t>
            </a:r>
            <a:r>
              <a:rPr lang="en-US" sz="2400" dirty="0">
                <a:solidFill>
                  <a:schemeClr val="tx1"/>
                </a:solidFill>
                <a:latin typeface="+mj-lt"/>
              </a:rPr>
              <a:t> </a:t>
            </a:r>
            <a:r>
              <a:rPr lang="en-US" sz="2400" dirty="0" err="1">
                <a:solidFill>
                  <a:schemeClr val="tx1"/>
                </a:solidFill>
                <a:latin typeface="+mj-lt"/>
              </a:rPr>
              <a:t>karak</a:t>
            </a:r>
            <a:r>
              <a:rPr lang="en-US" sz="2400" dirty="0">
                <a:solidFill>
                  <a:schemeClr val="tx1"/>
                </a:solidFill>
                <a:latin typeface="+mj-lt"/>
              </a:rPr>
              <a:t> </a:t>
            </a:r>
            <a:r>
              <a:rPr lang="en-US" sz="2400" dirty="0">
                <a:latin typeface="+mj-lt"/>
              </a:rPr>
              <a:t>are the ones made from sheep's milk ,although it's also possible to make </a:t>
            </a:r>
            <a:r>
              <a:rPr lang="en-US" sz="2400" dirty="0" err="1">
                <a:latin typeface="+mj-lt"/>
              </a:rPr>
              <a:t>Jameed</a:t>
            </a:r>
            <a:r>
              <a:rPr lang="en-US" sz="2400" dirty="0">
                <a:latin typeface="+mj-lt"/>
              </a:rPr>
              <a:t> from goat's milk</a:t>
            </a:r>
            <a:r>
              <a:rPr lang="en-US" sz="1200" dirty="0" smtClean="0">
                <a:latin typeface="+mj-lt"/>
              </a:rPr>
              <a:t>.</a:t>
            </a:r>
            <a:endParaRPr sz="1200" dirty="0">
              <a:latin typeface="+mj-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428" t="3385" r="9456" b="3346"/>
          <a:stretch/>
        </p:blipFill>
        <p:spPr>
          <a:xfrm>
            <a:off x="1149274" y="1071775"/>
            <a:ext cx="3059736" cy="30774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1"/>
          <p:cNvSpPr txBox="1">
            <a:spLocks noGrp="1"/>
          </p:cNvSpPr>
          <p:nvPr>
            <p:ph type="title"/>
          </p:nvPr>
        </p:nvSpPr>
        <p:spPr>
          <a:xfrm>
            <a:off x="5418835" y="680402"/>
            <a:ext cx="3200400" cy="4445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smtClean="0"/>
              <a:t>MAKMOURA</a:t>
            </a:r>
            <a:endParaRPr sz="3200" dirty="0"/>
          </a:p>
        </p:txBody>
      </p:sp>
      <p:sp>
        <p:nvSpPr>
          <p:cNvPr id="383" name="Google Shape;383;p41"/>
          <p:cNvSpPr txBox="1">
            <a:spLocks noGrp="1"/>
          </p:cNvSpPr>
          <p:nvPr>
            <p:ph type="subTitle" idx="1"/>
          </p:nvPr>
        </p:nvSpPr>
        <p:spPr>
          <a:xfrm>
            <a:off x="133643" y="517371"/>
            <a:ext cx="5418835" cy="3230106"/>
          </a:xfrm>
          <a:prstGeom prst="rect">
            <a:avLst/>
          </a:prstGeom>
        </p:spPr>
        <p:txBody>
          <a:bodyPr spcFirstLastPara="1" wrap="square" lIns="91425" tIns="91425" rIns="91425" bIns="91425" anchor="t" anchorCtr="0">
            <a:noAutofit/>
          </a:bodyPr>
          <a:lstStyle/>
          <a:p>
            <a:pPr marL="0" lvl="0" indent="0"/>
            <a:r>
              <a:rPr lang="en-US" sz="2400" b="1" dirty="0">
                <a:latin typeface="+mj-lt"/>
              </a:rPr>
              <a:t>Origin of </a:t>
            </a:r>
            <a:r>
              <a:rPr lang="en-US" sz="2400" b="1" dirty="0" err="1" smtClean="0">
                <a:latin typeface="+mj-lt"/>
              </a:rPr>
              <a:t>Makmoura</a:t>
            </a:r>
            <a:endParaRPr lang="en-US" sz="2400" b="1" dirty="0" smtClean="0">
              <a:latin typeface="+mj-lt"/>
            </a:endParaRPr>
          </a:p>
          <a:p>
            <a:pPr marL="0" lvl="0" indent="0"/>
            <a:r>
              <a:rPr lang="en-US" sz="2400" dirty="0" err="1" smtClean="0">
                <a:latin typeface="+mj-lt"/>
              </a:rPr>
              <a:t>Makmoura</a:t>
            </a:r>
            <a:r>
              <a:rPr lang="en-US" sz="2400" dirty="0" smtClean="0">
                <a:latin typeface="+mj-lt"/>
              </a:rPr>
              <a:t> </a:t>
            </a:r>
            <a:r>
              <a:rPr lang="en-US" sz="2400" dirty="0">
                <a:latin typeface="+mj-lt"/>
              </a:rPr>
              <a:t>is a traditional Jordanian dish among the old, popular, and well-known rural cuisines in the northern regions of Jordan, such as </a:t>
            </a:r>
            <a:r>
              <a:rPr lang="en-US" sz="2400" dirty="0" err="1">
                <a:solidFill>
                  <a:schemeClr val="tx1"/>
                </a:solidFill>
                <a:latin typeface="+mj-lt"/>
              </a:rPr>
              <a:t>Ramtha</a:t>
            </a:r>
            <a:r>
              <a:rPr lang="en-US" sz="2400" dirty="0">
                <a:solidFill>
                  <a:schemeClr val="tx1"/>
                </a:solidFill>
                <a:latin typeface="+mj-lt"/>
              </a:rPr>
              <a:t>, </a:t>
            </a:r>
            <a:r>
              <a:rPr lang="en-US" sz="2400" dirty="0" err="1">
                <a:solidFill>
                  <a:schemeClr val="tx1"/>
                </a:solidFill>
                <a:latin typeface="+mj-lt"/>
              </a:rPr>
              <a:t>Hawara</a:t>
            </a:r>
            <a:r>
              <a:rPr lang="en-US" sz="2400" dirty="0">
                <a:solidFill>
                  <a:schemeClr val="tx1"/>
                </a:solidFill>
                <a:latin typeface="+mj-lt"/>
              </a:rPr>
              <a:t>, and villages north of Irbid</a:t>
            </a:r>
            <a:r>
              <a:rPr lang="en-US" sz="2400" dirty="0" smtClean="0">
                <a:solidFill>
                  <a:schemeClr val="tx1"/>
                </a:solidFill>
                <a:latin typeface="+mj-lt"/>
              </a:rPr>
              <a:t>.</a:t>
            </a:r>
          </a:p>
          <a:p>
            <a:pPr marL="0" lvl="0" indent="0"/>
            <a:r>
              <a:rPr lang="en-US" sz="2400" b="1" dirty="0" err="1" smtClean="0">
                <a:latin typeface="+mj-lt"/>
              </a:rPr>
              <a:t>Makmoura</a:t>
            </a:r>
            <a:r>
              <a:rPr lang="en-US" sz="2400" b="1" dirty="0" smtClean="0">
                <a:latin typeface="+mj-lt"/>
              </a:rPr>
              <a:t> Ingredients</a:t>
            </a:r>
          </a:p>
          <a:p>
            <a:pPr marL="0" lvl="0" indent="0"/>
            <a:r>
              <a:rPr lang="en-US" sz="2400" dirty="0" smtClean="0">
                <a:latin typeface="+mj-lt"/>
              </a:rPr>
              <a:t>We </a:t>
            </a:r>
            <a:r>
              <a:rPr lang="en-US" sz="2400" dirty="0">
                <a:latin typeface="+mj-lt"/>
              </a:rPr>
              <a:t>prepare </a:t>
            </a:r>
            <a:r>
              <a:rPr lang="en-US" sz="2400" dirty="0" err="1">
                <a:latin typeface="+mj-lt"/>
              </a:rPr>
              <a:t>Makmoura</a:t>
            </a:r>
            <a:r>
              <a:rPr lang="en-US" sz="2400" dirty="0">
                <a:latin typeface="+mj-lt"/>
              </a:rPr>
              <a:t> using flour to prepare the dough, meat with minced onions, and olive oil. It is prepared in multiple layers.</a:t>
            </a:r>
            <a:endParaRPr sz="2400" dirty="0">
              <a:latin typeface="+mj-lt"/>
            </a:endParaRPr>
          </a:p>
        </p:txBody>
      </p:sp>
      <p:pic>
        <p:nvPicPr>
          <p:cNvPr id="3" name="Picture Placeholder 2"/>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1371" r="4866"/>
          <a:stretch/>
        </p:blipFill>
        <p:spPr>
          <a:xfrm>
            <a:off x="5418835" y="1602432"/>
            <a:ext cx="2963564" cy="2634288"/>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2"/>
          <p:cNvSpPr txBox="1">
            <a:spLocks noGrp="1"/>
          </p:cNvSpPr>
          <p:nvPr>
            <p:ph type="title"/>
          </p:nvPr>
        </p:nvSpPr>
        <p:spPr>
          <a:xfrm>
            <a:off x="713475" y="432893"/>
            <a:ext cx="7717200" cy="562500"/>
          </a:xfrm>
          <a:prstGeom prst="rect">
            <a:avLst/>
          </a:prstGeom>
        </p:spPr>
        <p:txBody>
          <a:bodyPr spcFirstLastPara="1" wrap="square" lIns="91425" tIns="91425" rIns="91425" bIns="91425" anchor="t" anchorCtr="0">
            <a:noAutofit/>
          </a:bodyPr>
          <a:lstStyle/>
          <a:p>
            <a:pPr lvl="0"/>
            <a:r>
              <a:rPr lang="en-US" sz="3200" dirty="0" smtClean="0"/>
              <a:t>TOMATO FRYER </a:t>
            </a:r>
            <a:r>
              <a:rPr lang="en-US" sz="3200" dirty="0"/>
              <a:t>(</a:t>
            </a:r>
            <a:r>
              <a:rPr lang="en-US" sz="3200" dirty="0" err="1"/>
              <a:t>Galayet</a:t>
            </a:r>
            <a:r>
              <a:rPr lang="en-US" sz="3200" dirty="0"/>
              <a:t> </a:t>
            </a:r>
            <a:r>
              <a:rPr lang="en-US" sz="3200" dirty="0" err="1"/>
              <a:t>Bandora</a:t>
            </a:r>
            <a:r>
              <a:rPr lang="en-US" sz="3200" dirty="0"/>
              <a:t>)</a:t>
            </a:r>
            <a:endParaRPr sz="3200" dirty="0"/>
          </a:p>
        </p:txBody>
      </p:sp>
      <p:sp>
        <p:nvSpPr>
          <p:cNvPr id="390" name="Google Shape;390;p42"/>
          <p:cNvSpPr txBox="1">
            <a:spLocks noGrp="1"/>
          </p:cNvSpPr>
          <p:nvPr>
            <p:ph type="subTitle" idx="1"/>
          </p:nvPr>
        </p:nvSpPr>
        <p:spPr>
          <a:xfrm>
            <a:off x="221000" y="1182963"/>
            <a:ext cx="8923000" cy="3265200"/>
          </a:xfrm>
          <a:prstGeom prst="rect">
            <a:avLst/>
          </a:prstGeom>
        </p:spPr>
        <p:txBody>
          <a:bodyPr spcFirstLastPara="1" wrap="square" lIns="91425" tIns="91425" rIns="91425" bIns="91425" anchor="t" anchorCtr="0">
            <a:noAutofit/>
          </a:bodyPr>
          <a:lstStyle/>
          <a:p>
            <a:pPr marL="0" lvl="0" indent="0"/>
            <a:r>
              <a:rPr lang="en-US" sz="2400" b="1" dirty="0">
                <a:latin typeface="+mj-lt"/>
              </a:rPr>
              <a:t>Origin of Tomato </a:t>
            </a:r>
            <a:r>
              <a:rPr lang="en-US" sz="2400" b="1" dirty="0" smtClean="0">
                <a:latin typeface="+mj-lt"/>
              </a:rPr>
              <a:t>Fryer</a:t>
            </a:r>
          </a:p>
          <a:p>
            <a:pPr marL="0" lvl="0" indent="0"/>
            <a:r>
              <a:rPr lang="en-US" sz="2400" dirty="0">
                <a:latin typeface="+mj-lt"/>
              </a:rPr>
              <a:t>Tomato Fryer ( </a:t>
            </a:r>
            <a:r>
              <a:rPr lang="en-US" sz="2400" dirty="0" err="1">
                <a:latin typeface="+mj-lt"/>
              </a:rPr>
              <a:t>galayet</a:t>
            </a:r>
            <a:r>
              <a:rPr lang="en-US" sz="2400" dirty="0">
                <a:latin typeface="+mj-lt"/>
              </a:rPr>
              <a:t> </a:t>
            </a:r>
            <a:r>
              <a:rPr lang="en-US" sz="2400" dirty="0" err="1">
                <a:latin typeface="+mj-lt"/>
              </a:rPr>
              <a:t>bandora</a:t>
            </a:r>
            <a:r>
              <a:rPr lang="en-US" sz="2400" dirty="0">
                <a:latin typeface="+mj-lt"/>
              </a:rPr>
              <a:t>) is a distinctive traditional meal that is easy to Cook. This dish is </a:t>
            </a:r>
            <a:r>
              <a:rPr lang="en-US" sz="2400" dirty="0" err="1">
                <a:latin typeface="+mj-lt"/>
              </a:rPr>
              <a:t>considerd</a:t>
            </a:r>
            <a:r>
              <a:rPr lang="en-US" sz="2400" dirty="0">
                <a:latin typeface="+mj-lt"/>
              </a:rPr>
              <a:t> apart of popular Cuisines in many regions, including the </a:t>
            </a:r>
            <a:r>
              <a:rPr lang="en-US" sz="2400" dirty="0">
                <a:solidFill>
                  <a:schemeClr val="tx1"/>
                </a:solidFill>
                <a:latin typeface="+mj-lt"/>
              </a:rPr>
              <a:t>Jordan Valley </a:t>
            </a:r>
            <a:r>
              <a:rPr lang="en-US" sz="2400" dirty="0">
                <a:latin typeface="+mj-lt"/>
              </a:rPr>
              <a:t>and tomato fryer is traditionally served in </a:t>
            </a:r>
            <a:r>
              <a:rPr lang="en-US" sz="2400" dirty="0">
                <a:solidFill>
                  <a:schemeClr val="tx1"/>
                </a:solidFill>
                <a:latin typeface="+mj-lt"/>
              </a:rPr>
              <a:t>Amman, Al-Salt, Irbid,</a:t>
            </a:r>
            <a:r>
              <a:rPr lang="en-US" sz="2400" dirty="0">
                <a:solidFill>
                  <a:srgbClr val="FF0000"/>
                </a:solidFill>
                <a:latin typeface="+mj-lt"/>
              </a:rPr>
              <a:t> </a:t>
            </a:r>
            <a:r>
              <a:rPr lang="en-US" sz="2400" dirty="0">
                <a:solidFill>
                  <a:schemeClr val="tx1"/>
                </a:solidFill>
                <a:latin typeface="+mj-lt"/>
              </a:rPr>
              <a:t>Al-</a:t>
            </a:r>
            <a:r>
              <a:rPr lang="en-US" sz="2400" dirty="0" err="1">
                <a:solidFill>
                  <a:schemeClr val="tx1"/>
                </a:solidFill>
                <a:latin typeface="+mj-lt"/>
              </a:rPr>
              <a:t>Karak</a:t>
            </a:r>
            <a:r>
              <a:rPr lang="en-US" sz="2400" dirty="0">
                <a:solidFill>
                  <a:schemeClr val="tx1"/>
                </a:solidFill>
                <a:latin typeface="+mj-lt"/>
              </a:rPr>
              <a:t>, and </a:t>
            </a:r>
            <a:r>
              <a:rPr lang="en-US" sz="2400" dirty="0" err="1">
                <a:solidFill>
                  <a:schemeClr val="tx1"/>
                </a:solidFill>
                <a:latin typeface="+mj-lt"/>
              </a:rPr>
              <a:t>Ma'an</a:t>
            </a:r>
            <a:r>
              <a:rPr lang="en-US" sz="2400" dirty="0">
                <a:latin typeface="+mj-lt"/>
              </a:rPr>
              <a:t>, where it enjoys great popularity</a:t>
            </a:r>
            <a:r>
              <a:rPr lang="en-US" sz="2400" dirty="0" smtClean="0">
                <a:latin typeface="+mj-lt"/>
              </a:rPr>
              <a:t>.</a:t>
            </a:r>
            <a:r>
              <a:rPr lang="en-US" sz="2400" dirty="0">
                <a:latin typeface="+mj-lt"/>
              </a:rPr>
              <a:t/>
            </a:r>
            <a:br>
              <a:rPr lang="en-US" sz="2400" dirty="0">
                <a:latin typeface="+mj-lt"/>
              </a:rPr>
            </a:br>
            <a:endParaRPr sz="2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Tomato </a:t>
            </a:r>
            <a:r>
              <a:rPr lang="en-US" dirty="0" err="1"/>
              <a:t>Frayer</a:t>
            </a:r>
            <a:r>
              <a:rPr lang="en-US" dirty="0"/>
              <a:t> Ingredient</a:t>
            </a:r>
          </a:p>
        </p:txBody>
      </p:sp>
      <p:sp>
        <p:nvSpPr>
          <p:cNvPr id="3" name="Subtitle 2"/>
          <p:cNvSpPr>
            <a:spLocks noGrp="1"/>
          </p:cNvSpPr>
          <p:nvPr>
            <p:ph type="subTitle" idx="1"/>
          </p:nvPr>
        </p:nvSpPr>
        <p:spPr>
          <a:xfrm>
            <a:off x="280941" y="1597749"/>
            <a:ext cx="3771880" cy="3390810"/>
          </a:xfrm>
        </p:spPr>
        <p:txBody>
          <a:bodyPr/>
          <a:lstStyle/>
          <a:p>
            <a:r>
              <a:rPr lang="en-US" sz="2400" dirty="0" smtClean="0">
                <a:latin typeface="+mj-lt"/>
              </a:rPr>
              <a:t>    Ingredients </a:t>
            </a:r>
            <a:r>
              <a:rPr lang="en-US" sz="2400" dirty="0">
                <a:latin typeface="+mj-lt"/>
              </a:rPr>
              <a:t>for tomato fryer typically include tomatoes, olive oil, hot pepper, and optionally, onions and garlic according to personal preferences.</a:t>
            </a:r>
          </a:p>
        </p:txBody>
      </p:sp>
      <p:grpSp>
        <p:nvGrpSpPr>
          <p:cNvPr id="5" name="Google Shape;392;p42"/>
          <p:cNvGrpSpPr/>
          <p:nvPr/>
        </p:nvGrpSpPr>
        <p:grpSpPr>
          <a:xfrm>
            <a:off x="4572075" y="1597750"/>
            <a:ext cx="713201" cy="2400831"/>
            <a:chOff x="55790" y="2189477"/>
            <a:chExt cx="713201" cy="2400831"/>
          </a:xfrm>
        </p:grpSpPr>
        <p:pic>
          <p:nvPicPr>
            <p:cNvPr id="6" name="Google Shape;393;p42"/>
            <p:cNvPicPr preferRelativeResize="0"/>
            <p:nvPr/>
          </p:nvPicPr>
          <p:blipFill>
            <a:blip r:embed="rId2">
              <a:alphaModFix/>
            </a:blip>
            <a:stretch>
              <a:fillRect/>
            </a:stretch>
          </p:blipFill>
          <p:spPr>
            <a:xfrm rot="10799970">
              <a:off x="63843" y="3024585"/>
              <a:ext cx="697094" cy="697099"/>
            </a:xfrm>
            <a:prstGeom prst="rect">
              <a:avLst/>
            </a:prstGeom>
            <a:noFill/>
            <a:ln>
              <a:noFill/>
            </a:ln>
          </p:spPr>
        </p:pic>
        <p:pic>
          <p:nvPicPr>
            <p:cNvPr id="7" name="Google Shape;394;p42"/>
            <p:cNvPicPr preferRelativeResize="0"/>
            <p:nvPr/>
          </p:nvPicPr>
          <p:blipFill>
            <a:blip r:embed="rId3">
              <a:alphaModFix/>
            </a:blip>
            <a:stretch>
              <a:fillRect/>
            </a:stretch>
          </p:blipFill>
          <p:spPr>
            <a:xfrm>
              <a:off x="55790" y="3877086"/>
              <a:ext cx="713201" cy="713221"/>
            </a:xfrm>
            <a:prstGeom prst="rect">
              <a:avLst/>
            </a:prstGeom>
            <a:noFill/>
            <a:ln>
              <a:noFill/>
            </a:ln>
          </p:spPr>
        </p:pic>
        <p:pic>
          <p:nvPicPr>
            <p:cNvPr id="8" name="Google Shape;395;p42"/>
            <p:cNvPicPr preferRelativeResize="0"/>
            <p:nvPr/>
          </p:nvPicPr>
          <p:blipFill>
            <a:blip r:embed="rId4">
              <a:alphaModFix/>
            </a:blip>
            <a:stretch>
              <a:fillRect/>
            </a:stretch>
          </p:blipFill>
          <p:spPr>
            <a:xfrm rot="10800000">
              <a:off x="72536" y="2189477"/>
              <a:ext cx="679707" cy="679707"/>
            </a:xfrm>
            <a:prstGeom prst="rect">
              <a:avLst/>
            </a:prstGeom>
            <a:noFill/>
            <a:ln>
              <a:noFill/>
            </a:ln>
          </p:spPr>
        </p:pic>
      </p:grpSp>
      <p:pic>
        <p:nvPicPr>
          <p:cNvPr id="9" name="Picture 8"/>
          <p:cNvPicPr>
            <a:picLocks noChangeAspect="1"/>
          </p:cNvPicPr>
          <p:nvPr/>
        </p:nvPicPr>
        <p:blipFill>
          <a:blip r:embed="rId5"/>
          <a:stretch>
            <a:fillRect/>
          </a:stretch>
        </p:blipFill>
        <p:spPr>
          <a:xfrm>
            <a:off x="5787782" y="1874131"/>
            <a:ext cx="2999492" cy="3968840"/>
          </a:xfrm>
          <a:prstGeom prst="rect">
            <a:avLst/>
          </a:prstGeom>
        </p:spPr>
      </p:pic>
    </p:spTree>
    <p:extLst>
      <p:ext uri="{BB962C8B-B14F-4D97-AF65-F5344CB8AC3E}">
        <p14:creationId xmlns:p14="http://schemas.microsoft.com/office/powerpoint/2010/main" val="1400438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Traditional Yerba Mate Tea by Slidesgo">
  <a:themeElements>
    <a:clrScheme name="Simple Light">
      <a:dk1>
        <a:srgbClr val="4D490F"/>
      </a:dk1>
      <a:lt1>
        <a:srgbClr val="ECE7D7"/>
      </a:lt1>
      <a:dk2>
        <a:srgbClr val="679559"/>
      </a:dk2>
      <a:lt2>
        <a:srgbClr val="94D37F"/>
      </a:lt2>
      <a:accent1>
        <a:srgbClr val="B31422"/>
      </a:accent1>
      <a:accent2>
        <a:srgbClr val="FFFFFF"/>
      </a:accent2>
      <a:accent3>
        <a:srgbClr val="FFFFFF"/>
      </a:accent3>
      <a:accent4>
        <a:srgbClr val="FFFFFF"/>
      </a:accent4>
      <a:accent5>
        <a:srgbClr val="FFFFFF"/>
      </a:accent5>
      <a:accent6>
        <a:srgbClr val="FFFFFF"/>
      </a:accent6>
      <a:hlink>
        <a:srgbClr val="B314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689</Words>
  <Application>Microsoft Office PowerPoint</Application>
  <PresentationFormat>On-screen Show (16:9)</PresentationFormat>
  <Paragraphs>64</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Arial Rounded MT Bold</vt:lpstr>
      <vt:lpstr>Work Sans</vt:lpstr>
      <vt:lpstr>Vidaloka</vt:lpstr>
      <vt:lpstr>Traditional Yerba Mate Tea by Slidesgo</vt:lpstr>
      <vt:lpstr>PowerPoint Presentation</vt:lpstr>
      <vt:lpstr>INTRODUCTION</vt:lpstr>
      <vt:lpstr>Traditional Jordanian Cuisine</vt:lpstr>
      <vt:lpstr>PowerPoint Presentation</vt:lpstr>
      <vt:lpstr>Timing for Consuming Mansaf in Jordanian Culture Mansaf is known in Jordanian culture as a traditional lunch or dinner meal and can be enjoyed at any time of the day, often during significant family gatherings or social events. </vt:lpstr>
      <vt:lpstr>JAMEED</vt:lpstr>
      <vt:lpstr>MAKMOURA</vt:lpstr>
      <vt:lpstr>TOMATO FRYER (Galayet Bandora)</vt:lpstr>
      <vt:lpstr>Tomato Frayer Ingredient</vt:lpstr>
      <vt:lpstr>SAJEEYAH</vt:lpstr>
      <vt:lpstr>PowerPoint Presentation</vt:lpstr>
      <vt:lpstr>PowerPoint Presentation</vt:lpstr>
      <vt:lpstr>Pouring coffee Traditional in Jordanian Culture</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JORDANIAN TRADITIONAL FOOD</dc:title>
  <dc:creator>noga</dc:creator>
  <cp:lastModifiedBy>Hamed Alshelleh</cp:lastModifiedBy>
  <cp:revision>52</cp:revision>
  <dcterms:modified xsi:type="dcterms:W3CDTF">2023-11-04T18:38:23Z</dcterms:modified>
</cp:coreProperties>
</file>