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7" r:id="rId5"/>
    <p:sldId id="269" r:id="rId6"/>
    <p:sldId id="281" r:id="rId7"/>
    <p:sldId id="282" r:id="rId8"/>
    <p:sldId id="270" r:id="rId9"/>
    <p:sldId id="277" r:id="rId10"/>
    <p:sldId id="278" r:id="rId11"/>
    <p:sldId id="279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58E"/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87949" autoAdjust="0"/>
  </p:normalViewPr>
  <p:slideViewPr>
    <p:cSldViewPr snapToGrid="0" showGuides="1">
      <p:cViewPr>
        <p:scale>
          <a:sx n="69" d="100"/>
          <a:sy n="69" d="100"/>
        </p:scale>
        <p:origin x="-55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11/3/2023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11/3/2023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xmlns="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xmlns="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xmlns="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xmlns="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xmlns="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xmlns="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xmlns="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xmlns="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xmlns="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xmlns="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xmlns="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11/3/2023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eynorth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citydance.org/" TargetMode="Externa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itydance.org/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itydanc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s4cF1UXz_c?si=ToVApzolHDHqxU_j" TargetMode="External"/><Relationship Id="rId2" Type="http://schemas.openxmlformats.org/officeDocument/2006/relationships/hyperlink" Target="https://youtu.be/nTj7Nc5s4mg?si=We3aDR2dDXiylF6d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itydance.org/" TargetMode="External"/><Relationship Id="rId7" Type="http://schemas.openxmlformats.org/officeDocument/2006/relationships/hyperlink" Target="https://youtu.be/Os4cF1UXz_c?si=ToVApzolHDHqxU_j" TargetMode="External"/><Relationship Id="rId2" Type="http://schemas.openxmlformats.org/officeDocument/2006/relationships/hyperlink" Target="https://journeynorth.org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youtu.be/nTj7Nc5s4mg?si=We3aDR2dDXiylF6d" TargetMode="External"/><Relationship Id="rId5" Type="http://schemas.openxmlformats.org/officeDocument/2006/relationships/hyperlink" Target="https://youtu.be/agsIyF2INZ4?si=dFSUi3HSLlTZnL1K" TargetMode="External"/><Relationship Id="rId4" Type="http://schemas.openxmlformats.org/officeDocument/2006/relationships/hyperlink" Target="https://citydance.org/dabke-danc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3572306"/>
            <a:ext cx="3008168" cy="748145"/>
          </a:xfrm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DABKEH</a:t>
            </a:r>
            <a:endParaRPr lang="en-US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b="1" dirty="0" smtClean="0"/>
              <a:t>PowerPoint made by maha </a:t>
            </a:r>
            <a:r>
              <a:rPr lang="en-US" sz="2000" b="1" dirty="0" err="1" smtClean="0"/>
              <a:t>haddad</a:t>
            </a:r>
            <a:endParaRPr lang="en-US" sz="2000" b="1" dirty="0" smtClean="0"/>
          </a:p>
          <a:p>
            <a:r>
              <a:rPr lang="en-US" sz="2000" b="1" dirty="0" smtClean="0"/>
              <a:t>Group MEMBERS: john </a:t>
            </a:r>
            <a:r>
              <a:rPr lang="en-US" sz="2000" b="1" dirty="0" err="1" smtClean="0"/>
              <a:t>sidawi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naya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hajjara</a:t>
            </a:r>
            <a:r>
              <a:rPr lang="en-US" sz="2000" b="1" dirty="0" smtClean="0"/>
              <a:t> , REEM ATAWI, MAHA HADDAD</a:t>
            </a:r>
          </a:p>
          <a:p>
            <a:r>
              <a:rPr lang="en-US" sz="2000" dirty="0" smtClean="0"/>
              <a:t>                                    6F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016473" y="1202267"/>
            <a:ext cx="2399394" cy="971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" r="128"/>
          <a:stretch>
            <a:fillRect/>
          </a:stretch>
        </p:blipFill>
        <p:spPr/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734" y="1033359"/>
            <a:ext cx="1590599" cy="113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WHAT is DABKEH?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825624"/>
            <a:ext cx="5139944" cy="395474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Dabkeh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is a Jordanian traditional dance. It is the national dance of Jordan and several other neighboring countries. It is a form of both circle dance and line dancing and is widely performed at weddings and joyous </a:t>
            </a:r>
            <a:r>
              <a:rPr lang="en-US" dirty="0">
                <a:latin typeface="Arial" pitchFamily="34" charset="0"/>
                <a:cs typeface="Arial" pitchFamily="34" charset="0"/>
              </a:rPr>
              <a:t>occasions. In Jordan,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Dabkeh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is the traditional folk dance that goes back generations and is danced by men, women, or both, with different steps and different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rhythms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journeynorth.org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2">
                  <a:lumMod val="75000"/>
                </a:schemeClr>
              </a:solidFill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dirty="0" smtClean="0"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r="12026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359956" y="6262777"/>
            <a:ext cx="1371600" cy="432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1789" y="1708030"/>
            <a:ext cx="2915728" cy="3795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1392" y="1754004"/>
            <a:ext cx="106771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The name “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Dabke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” is thought to have been derived from the Levantine Arabic word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dabaka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ar-JO" sz="2400" dirty="0">
                <a:latin typeface="Arial" pitchFamily="34" charset="0"/>
                <a:cs typeface="Arial" pitchFamily="34" charset="0"/>
              </a:rPr>
              <a:t>دبكة),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which can be roughly translated to “stamping of the feet”. It perfectly describes the essence of the dance.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Dabke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is characterized by people stamping their feet rhythmically in lines or circles. The dancers’ arms will often be interlocked with one another. They will usually sing or chant along with the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Dabke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music in the background, too.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  <a:hlinkClick r:id="rId2"/>
              </a:rPr>
              <a:t>https</a:t>
            </a:r>
            <a:r>
              <a:rPr lang="en-US" sz="2400" dirty="0"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en-US" sz="2400" dirty="0" smtClean="0">
                <a:latin typeface="Arial" pitchFamily="34" charset="0"/>
                <a:cs typeface="Arial" pitchFamily="34" charset="0"/>
                <a:hlinkClick r:id="rId2"/>
              </a:rPr>
              <a:t>citydance.org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53703" y="879894"/>
            <a:ext cx="7114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MORE ABOUT DABKEH</a:t>
            </a:r>
            <a:endParaRPr lang="en-US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45" y="4088619"/>
            <a:ext cx="3968934" cy="263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9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1527" y="1662545"/>
            <a:ext cx="3075709" cy="423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85453" y="1638196"/>
            <a:ext cx="10335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The formation of dancers will form from left to right. At the head of the formation is the leader (called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raas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or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lawweeh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), who sets the rhythm and the steps for the rest. The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lawweeh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mustn’t just be an expert at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Dabke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but he must also be accurate, quick, and capable of improvisations. The leader will continuously alternate between facing the dancers and the audience.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Dabke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is an incredibly joyous and energetic kind of communal dance. It is only ever performed on happy occasions.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  <a:hlinkClick r:id="rId2"/>
              </a:rPr>
              <a:t>https://</a:t>
            </a:r>
            <a:r>
              <a:rPr lang="en-US" sz="2400" dirty="0" smtClean="0">
                <a:latin typeface="Arial" pitchFamily="34" charset="0"/>
                <a:cs typeface="Arial" pitchFamily="34" charset="0"/>
                <a:hlinkClick r:id="rId2"/>
              </a:rPr>
              <a:t>citydance.org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89" y="3942802"/>
            <a:ext cx="4278456" cy="296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73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Types of </a:t>
            </a:r>
            <a:r>
              <a:rPr lang="en-US" sz="3600" dirty="0" err="1" smtClean="0"/>
              <a:t>dabkeh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75" y="1825158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There are major 6 types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Dabkeh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1- Al-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Shamaliyya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الشمالية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2- Al-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Sha’rawiyya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الشعراوية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3- Al-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Karaadiyya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الكرادية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4- Al-Farah 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الفره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5- Al-Ghazal 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الغزل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6- Al-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Sahja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JO" dirty="0" smtClean="0">
                <a:latin typeface="Arial" pitchFamily="34" charset="0"/>
                <a:cs typeface="Arial" pitchFamily="34" charset="0"/>
              </a:rPr>
              <a:t>السحجة</a:t>
            </a:r>
          </a:p>
          <a:p>
            <a:pPr marL="0" indent="0">
              <a:buNone/>
            </a:pPr>
            <a:endParaRPr lang="ar-JO" sz="2000" dirty="0">
              <a:latin typeface="Sitka Text" panose="02000505000000020004" pitchFamily="2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https://citydance.org</a:t>
            </a:r>
            <a:endParaRPr lang="en-US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accent2">
                  <a:lumMod val="75000"/>
                </a:schemeClr>
              </a:solidFill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1800" dirty="0" smtClean="0">
              <a:latin typeface="Sitka Text" panose="02000505000000020004" pitchFamily="2" charset="0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r="20085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401053" y="6176496"/>
            <a:ext cx="1267326" cy="641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36632" y="1700463"/>
            <a:ext cx="184484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36632" y="4090737"/>
            <a:ext cx="2903621" cy="139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1054" y="770021"/>
            <a:ext cx="632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Videos of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Dabkeh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in Jordan: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589" y="1700463"/>
            <a:ext cx="11967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1-Independence day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in schools (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Eid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al-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Istiklaal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)-</a:t>
            </a:r>
            <a:r>
              <a:rPr lang="en-US" sz="2400" dirty="0" smtClean="0">
                <a:solidFill>
                  <a:srgbClr val="08458E"/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400" dirty="0">
                <a:solidFill>
                  <a:srgbClr val="08458E"/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400" dirty="0" smtClean="0">
                <a:solidFill>
                  <a:srgbClr val="08458E"/>
                </a:solidFill>
                <a:latin typeface="Arial" pitchFamily="34" charset="0"/>
                <a:cs typeface="Arial" pitchFamily="34" charset="0"/>
              </a:rPr>
              <a:t>youtu.be/agsIyF2INZ4?si=dFSUi3HSLlTZnL1K</a:t>
            </a: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589" y="2815571"/>
            <a:ext cx="10603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2-Jordanian weddings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https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youtu.be/nTj7Nc5s4mg?si=We3aDR2dDXiylF6d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589" y="3850744"/>
            <a:ext cx="10266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3-Dabkeh performances-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https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youtu.be/Os4cF1UXz_c?si=ToVApzolHDHqxU_j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35579" y="1764632"/>
            <a:ext cx="3352800" cy="3978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92691" y="291724"/>
            <a:ext cx="789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John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Sidawi’s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interview about Dabkeh</a:t>
            </a:r>
            <a:r>
              <a:rPr lang="en-US" sz="2800" dirty="0" smtClean="0">
                <a:latin typeface="Arial Black" panose="020B0A04020102020204" pitchFamily="34" charset="0"/>
              </a:rPr>
              <a:t>: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2" name="WhatsApp Video 2023-10-31 at 7.35.49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647" y="1065727"/>
            <a:ext cx="9001259" cy="50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2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15789" y="1588168"/>
            <a:ext cx="3352800" cy="3801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0231" y="569862"/>
            <a:ext cx="43794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Resources: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0231" y="1257118"/>
            <a:ext cx="582766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https://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2"/>
              </a:rPr>
              <a:t>journeynorth.org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https://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citydance.org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https://citydance.org/dabke-dance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4"/>
              </a:rPr>
              <a:t>/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Youtube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videos:</a:t>
            </a:r>
            <a:endParaRPr lang="en-US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  <a:hlinkClick r:id="rId5"/>
              </a:rPr>
              <a:t>https</a:t>
            </a:r>
            <a:r>
              <a:rPr lang="en-US" sz="2400" dirty="0">
                <a:latin typeface="Arial" pitchFamily="34" charset="0"/>
                <a:cs typeface="Arial" pitchFamily="34" charset="0"/>
                <a:hlinkClick r:id="rId5"/>
              </a:rPr>
              <a:t>://</a:t>
            </a:r>
            <a:r>
              <a:rPr lang="en-US" sz="2400" dirty="0" smtClean="0">
                <a:latin typeface="Arial" pitchFamily="34" charset="0"/>
                <a:cs typeface="Arial" pitchFamily="34" charset="0"/>
                <a:hlinkClick r:id="rId5"/>
              </a:rPr>
              <a:t>youtu.be/agsIyF2INZ4?si=dFSUi3HSLlTZnL1K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6"/>
              </a:rPr>
              <a:t>https://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6"/>
              </a:rPr>
              <a:t>youtu.be/nTj7Nc5s4mg?si=We3aDR2dDXiylF6d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7"/>
              </a:rPr>
              <a:t>https://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7"/>
              </a:rPr>
              <a:t>youtu.be/Os4cF1UXz_c?si=ToVApzolHDHqxU_j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4138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722222" cy="651448"/>
          </a:xfrm>
        </p:spPr>
        <p:txBody>
          <a:bodyPr/>
          <a:lstStyle/>
          <a:p>
            <a:r>
              <a:rPr lang="en-US" dirty="0"/>
              <a:t>Thank </a:t>
            </a:r>
            <a:r>
              <a:rPr lang="en-US" dirty="0" smtClean="0"/>
              <a:t>you for listening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59260" y="1621766"/>
            <a:ext cx="2156604" cy="1017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35636" y="4439616"/>
            <a:ext cx="3036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maha.haddad@nos.edu.jo</a:t>
            </a:r>
            <a:endParaRPr lang="en-US" sz="2000" u="sng" dirty="0"/>
          </a:p>
        </p:txBody>
      </p:sp>
      <p:sp>
        <p:nvSpPr>
          <p:cNvPr id="19" name="Rectangle 18"/>
          <p:cNvSpPr/>
          <p:nvPr/>
        </p:nvSpPr>
        <p:spPr>
          <a:xfrm>
            <a:off x="6469778" y="4839726"/>
            <a:ext cx="465858" cy="543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469778" y="4952673"/>
            <a:ext cx="540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#DABKEHFORLIFE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A9B47F-3DD8-4645-81DC-B88780643C07}">
  <ds:schemaRefs>
    <ds:schemaRef ds:uri="16c05727-aa75-4e4a-9b5f-8a80a1165891"/>
    <ds:schemaRef ds:uri="http://schemas.microsoft.com/office/2006/documentManagement/types"/>
    <ds:schemaRef ds:uri="http://purl.org/dc/elements/1.1/"/>
    <ds:schemaRef ds:uri="71af3243-3dd4-4a8d-8c0d-dd76da1f02a5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392</Words>
  <Application>Microsoft Office PowerPoint</Application>
  <PresentationFormat>Custom</PresentationFormat>
  <Paragraphs>54</Paragraphs>
  <Slides>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DABKEH</vt:lpstr>
      <vt:lpstr>WHAT is DABKEH? </vt:lpstr>
      <vt:lpstr>PowerPoint Presentation</vt:lpstr>
      <vt:lpstr>PowerPoint Presentation</vt:lpstr>
      <vt:lpstr>Types of dabkeh </vt:lpstr>
      <vt:lpstr>PowerPoint Presentation</vt:lpstr>
      <vt:lpstr>PowerPoint Presentation</vt:lpstr>
      <vt:lpstr>PowerPoint Presentation</vt:lpstr>
      <vt:lpstr>Thank you for listening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2023-10-30T17:08:13Z</dcterms:created>
  <dcterms:modified xsi:type="dcterms:W3CDTF">2023-11-03T07:25:43Z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