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69" d="100"/>
          <a:sy n="69" d="100"/>
        </p:scale>
        <p:origin x="-196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9.jpeg" /><Relationship Id="rId5" Type="http://schemas.openxmlformats.org/officeDocument/2006/relationships/image" Target="../media/image8.jpeg" /><Relationship Id="rId4" Type="http://schemas.openxmlformats.org/officeDocument/2006/relationships/image" Target="../media/image7.jpeg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الشطائر و مكوناتها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الطالبة لين حدادين</a:t>
            </a:r>
          </a:p>
          <a:p>
            <a:r>
              <a:rPr lang="ar-JO" dirty="0"/>
              <a:t>الصف الخامس ب</a:t>
            </a:r>
          </a:p>
        </p:txBody>
      </p:sp>
      <p:pic>
        <p:nvPicPr>
          <p:cNvPr id="7" name="Picture 6" descr="lolodod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667000"/>
            <a:ext cx="7010400" cy="396240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ar-JO" dirty="0"/>
              <a:t>مكونات شطيرة الشاورما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/>
              <a:t>اولا الخبز</a:t>
            </a:r>
          </a:p>
          <a:p>
            <a:pPr algn="r" rtl="1"/>
            <a:r>
              <a:rPr lang="ar-JO" dirty="0"/>
              <a:t>ثانيا اللحم او الدجاج</a:t>
            </a:r>
          </a:p>
          <a:p>
            <a:pPr algn="r" rtl="1"/>
            <a:r>
              <a:rPr lang="ar-JO" dirty="0"/>
              <a:t>ثالثا المتومة</a:t>
            </a:r>
          </a:p>
          <a:p>
            <a:pPr algn="r" rtl="1"/>
            <a:r>
              <a:rPr lang="ar-JO" dirty="0"/>
              <a:t>رابعا و احيانا الجبنة و البطاطا</a:t>
            </a:r>
            <a:endParaRPr lang="en-US" dirty="0"/>
          </a:p>
        </p:txBody>
      </p:sp>
      <p:pic>
        <p:nvPicPr>
          <p:cNvPr id="4" name="Picture 3" descr="leeeeeeeeeeeeeeeeeeeeeeeeeeeeeeeeeeen.........................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810000"/>
            <a:ext cx="4419600" cy="248602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تاريخ الشاورما </a:t>
            </a:r>
            <a:r>
              <a:rPr lang="ar-JO" dirty="0"/>
              <a:t>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/>
              <a:t>يقال إن الأتراك هم أول من أعدوا الشاورما، وأطلقوا عليها اسم "سِفِرِم" (</a:t>
            </a:r>
            <a:r>
              <a:rPr lang="en-US" dirty="0"/>
              <a:t>(</a:t>
            </a:r>
            <a:r>
              <a:rPr lang="en-US" dirty="0" err="1"/>
              <a:t>ceverem</a:t>
            </a:r>
            <a:r>
              <a:rPr lang="en-US" dirty="0"/>
              <a:t>، </a:t>
            </a:r>
            <a:r>
              <a:rPr lang="ar-JO" dirty="0"/>
              <a:t>وتعني دوران السيخ أمام النار، وأول من اخترعها هو محمد إسكندر في مدينة بورصة التركية عام 1870، الذي يؤكد أحفاده أنه أول صاحب سيخ شاورما عمودي في العالم.</a:t>
            </a:r>
            <a:endParaRPr lang="en-US" dirty="0"/>
          </a:p>
        </p:txBody>
      </p:sp>
      <p:pic>
        <p:nvPicPr>
          <p:cNvPr id="4" name="Picture 3" descr="shawre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4038600"/>
            <a:ext cx="6248400" cy="23622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فوائد مكونات الشاورما        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1524000" y="1600200"/>
          <a:ext cx="7391400" cy="4835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4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97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JO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لتحسين</a:t>
                      </a:r>
                      <a:r>
                        <a:rPr kumimoji="0" lang="ar-JO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JO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عملية الهضم وصحة الأمعاء، بالإضافة إلى إدارة الوزن.</a:t>
                      </a:r>
                      <a:endParaRPr lang="en-US" sz="1800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400" dirty="0"/>
                        <a:t>الخبز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702">
                <a:tc>
                  <a:txBody>
                    <a:bodyPr/>
                    <a:lstStyle/>
                    <a:p>
                      <a:pPr algn="r" rtl="1"/>
                      <a:r>
                        <a:rPr kumimoji="0" lang="ar-JO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ويعد الحم أو</a:t>
                      </a:r>
                      <a:r>
                        <a:rPr kumimoji="0" lang="ar-JO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JO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الدجاج غنيا بفيتامينات "</a:t>
                      </a: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E" </a:t>
                      </a:r>
                      <a:r>
                        <a:rPr kumimoji="0" lang="ar-JO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و"</a:t>
                      </a: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K" </a:t>
                      </a:r>
                      <a:r>
                        <a:rPr kumimoji="0" lang="ar-JO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و"</a:t>
                      </a: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B1" </a:t>
                      </a:r>
                      <a:r>
                        <a:rPr kumimoji="0" lang="ar-JO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و"</a:t>
                      </a: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B3" </a:t>
                      </a:r>
                      <a:r>
                        <a:rPr kumimoji="0" lang="ar-JO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و"</a:t>
                      </a: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B5"، </a:t>
                      </a:r>
                      <a:r>
                        <a:rPr kumimoji="0" lang="ar-JO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لكن لحم البقر يتفوق عليه من خلال فيتامين "</a:t>
                      </a:r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B12".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400" dirty="0"/>
                        <a:t>اللحم و الدجاج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1344">
                <a:tc>
                  <a:txBody>
                    <a:bodyPr/>
                    <a:lstStyle/>
                    <a:p>
                      <a:r>
                        <a:rPr kumimoji="0" lang="ar-JO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يشتهر الثوم بخصائصه المعززة للمناعة والمضادة للالتهابات ومضادات الأكسدة.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400" dirty="0"/>
                        <a:t>المتومة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626">
                <a:tc>
                  <a:txBody>
                    <a:bodyPr/>
                    <a:lstStyle/>
                    <a:p>
                      <a:pPr algn="r" rtl="1"/>
                      <a:r>
                        <a:rPr kumimoji="0" lang="ar-JO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الجبن</a:t>
                      </a:r>
                      <a:r>
                        <a:rPr kumimoji="0" lang="ar-JO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مصدر غني بالكالسيوم 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2400" dirty="0"/>
                        <a:t>جبنة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626">
                <a:tc>
                  <a:txBody>
                    <a:bodyPr/>
                    <a:lstStyle/>
                    <a:p>
                      <a:pPr algn="r" rtl="1"/>
                      <a:r>
                        <a:rPr kumimoji="0" lang="ar-JO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إنها غنيّة بالنشويات المركّبة - المصدر الأساسي للطاقة في الجسم!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dirty="0"/>
                        <a:t>ا</a:t>
                      </a:r>
                      <a:r>
                        <a:rPr lang="ar-JO" sz="2400" dirty="0"/>
                        <a:t>لبطاطس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10" descr="lwwwwwwwwwwwwwwwwwwwwwwwwwwwwwwwwww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76400"/>
            <a:ext cx="1447800" cy="770906"/>
          </a:xfrm>
          <a:prstGeom prst="rect">
            <a:avLst/>
          </a:prstGeom>
        </p:spPr>
      </p:pic>
      <p:pic>
        <p:nvPicPr>
          <p:cNvPr id="12" name="Picture 11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3424237"/>
            <a:ext cx="1757363" cy="1757363"/>
          </a:xfrm>
          <a:prstGeom prst="rect">
            <a:avLst/>
          </a:prstGeom>
        </p:spPr>
      </p:pic>
      <p:pic>
        <p:nvPicPr>
          <p:cNvPr id="13" name="Picture 12" descr="llllllllllllllllleeeeeeeeeeeeeeeeeeeeeeeeeeeeeeeeeeeeeeeeeeeeeeeeeeeeeeeeeeeeeeee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0" y="2514600"/>
            <a:ext cx="2133600" cy="838200"/>
          </a:xfrm>
          <a:prstGeom prst="rect">
            <a:avLst/>
          </a:prstGeom>
        </p:spPr>
      </p:pic>
      <p:pic>
        <p:nvPicPr>
          <p:cNvPr id="14" name="Picture 13" descr="download (8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9200" y="5105400"/>
            <a:ext cx="762000" cy="690563"/>
          </a:xfrm>
          <a:prstGeom prst="rect">
            <a:avLst/>
          </a:prstGeom>
        </p:spPr>
      </p:pic>
      <p:pic>
        <p:nvPicPr>
          <p:cNvPr id="15" name="Picture 14" descr="images (2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91200" y="5791200"/>
            <a:ext cx="1524000" cy="690563"/>
          </a:xfrm>
          <a:prstGeom prst="rect">
            <a:avLst/>
          </a:prstGeom>
        </p:spPr>
      </p:pic>
    </p:spTree>
  </p:cSld>
  <p:clrMapOvr>
    <a:masterClrMapping/>
  </p:clrMapOvr>
  <p:transition advTm="0"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16-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431" y="0"/>
            <a:ext cx="8280569" cy="6810873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</TotalTime>
  <Words>64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الشطائر و مكوناتها</vt:lpstr>
      <vt:lpstr>مكونات شطيرة الشاورما       </vt:lpstr>
      <vt:lpstr>تاريخ الشاورما              </vt:lpstr>
      <vt:lpstr>فوائد مكونات الشاورما     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الشطائر و مكوناتها</dc:title>
  <dc:creator>Mushir Haddadin</dc:creator>
  <cp:lastModifiedBy>Jane Mousa</cp:lastModifiedBy>
  <cp:revision>6</cp:revision>
  <dcterms:created xsi:type="dcterms:W3CDTF">2006-08-16T00:00:00Z</dcterms:created>
  <dcterms:modified xsi:type="dcterms:W3CDTF">2023-10-30T18:33:09Z</dcterms:modified>
</cp:coreProperties>
</file>