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498"/>
    <a:srgbClr val="14B09D"/>
    <a:srgbClr val="FF9900"/>
    <a:srgbClr val="FF99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305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1470025"/>
          </a:xfrm>
        </p:spPr>
        <p:txBody>
          <a:bodyPr>
            <a:normAutofit/>
          </a:bodyPr>
          <a:lstStyle/>
          <a:p>
            <a:r>
              <a:rPr lang="ar-JO" sz="4000" dirty="0">
                <a:solidFill>
                  <a:srgbClr val="CC66FF"/>
                </a:solidFill>
              </a:rPr>
              <a:t>فوائد الشطائر و مكوناتها</a:t>
            </a:r>
            <a:endParaRPr lang="en-US" sz="4000" dirty="0">
              <a:solidFill>
                <a:srgbClr val="CC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6400800" cy="1752600"/>
          </a:xfrm>
        </p:spPr>
        <p:txBody>
          <a:bodyPr>
            <a:normAutofit/>
          </a:bodyPr>
          <a:lstStyle/>
          <a:p>
            <a:r>
              <a:rPr lang="ar-JO" sz="2400" dirty="0">
                <a:solidFill>
                  <a:srgbClr val="7030A0"/>
                </a:solidFill>
              </a:rPr>
              <a:t>الطالبة ماريا الحدادين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3" descr="maria.............................................................................................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ar-JO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فوائد الشطائر                             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sz="3200" dirty="0">
                <a:solidFill>
                  <a:srgbClr val="CC66FF"/>
                </a:solidFill>
              </a:rPr>
              <a:t>تساعد على الحفاظ على مستويات سليمة من الكوليسترول، الدهون وسكر في الدم وتجلب خفض في خطر تطور الإصابة بداء السكري من النوع 2،</a:t>
            </a:r>
            <a:r>
              <a:rPr lang="ar-JO" dirty="0">
                <a:solidFill>
                  <a:srgbClr val="CC66FF"/>
                </a:solidFill>
              </a:rPr>
              <a:t> </a:t>
            </a:r>
            <a:r>
              <a:rPr lang="ar-JO" sz="3200" dirty="0">
                <a:solidFill>
                  <a:srgbClr val="CC66FF"/>
                </a:solidFill>
              </a:rPr>
              <a:t>ولها</a:t>
            </a:r>
            <a:r>
              <a:rPr lang="ar-JO" dirty="0">
                <a:solidFill>
                  <a:srgbClr val="CC66FF"/>
                </a:solidFill>
              </a:rPr>
              <a:t> </a:t>
            </a:r>
            <a:r>
              <a:rPr lang="ar-JO" sz="3200" dirty="0">
                <a:solidFill>
                  <a:srgbClr val="CC66FF"/>
                </a:solidFill>
              </a:rPr>
              <a:t>أيضًا خصائص مضادة للالتهابات</a:t>
            </a:r>
            <a:r>
              <a:rPr lang="ar-JO" dirty="0">
                <a:solidFill>
                  <a:srgbClr val="CC66FF"/>
                </a:solidFill>
              </a:rPr>
              <a:t>.</a:t>
            </a:r>
            <a:endParaRPr lang="en-US" dirty="0">
              <a:solidFill>
                <a:srgbClr val="CC66FF"/>
              </a:solidFill>
            </a:endParaRPr>
          </a:p>
        </p:txBody>
      </p:sp>
      <p:pic>
        <p:nvPicPr>
          <p:cNvPr id="4" name="Picture 3" descr="lolodo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657601"/>
            <a:ext cx="3505200" cy="244792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 anchor="ctr"/>
          <a:lstStyle/>
          <a:p>
            <a:pPr algn="ctr"/>
            <a:r>
              <a:rPr lang="ar-JO" dirty="0">
                <a:solidFill>
                  <a:srgbClr val="CA8498"/>
                </a:solidFill>
              </a:rPr>
              <a:t>مكونات الشطيرة (البرغر)               </a:t>
            </a:r>
            <a:endParaRPr lang="en-US" dirty="0">
              <a:solidFill>
                <a:srgbClr val="CA84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4873752"/>
          </a:xfrm>
        </p:spPr>
        <p:txBody>
          <a:bodyPr/>
          <a:lstStyle/>
          <a:p>
            <a:pPr algn="r" rtl="1"/>
            <a:r>
              <a:rPr lang="ar-JO" sz="3200" dirty="0">
                <a:solidFill>
                  <a:srgbClr val="FF9900"/>
                </a:solidFill>
              </a:rPr>
              <a:t>أولاً:</a:t>
            </a:r>
            <a:r>
              <a:rPr lang="ar-JO" dirty="0">
                <a:solidFill>
                  <a:srgbClr val="FF9900"/>
                </a:solidFill>
              </a:rPr>
              <a:t> </a:t>
            </a:r>
            <a:r>
              <a:rPr lang="ar-JO" sz="3200" dirty="0">
                <a:solidFill>
                  <a:srgbClr val="FF9900"/>
                </a:solidFill>
              </a:rPr>
              <a:t>الخبز </a:t>
            </a:r>
          </a:p>
          <a:p>
            <a:pPr algn="r" rtl="1"/>
            <a:r>
              <a:rPr lang="ar-JO" sz="3200" dirty="0">
                <a:solidFill>
                  <a:schemeClr val="accent1">
                    <a:lumMod val="50000"/>
                  </a:schemeClr>
                </a:solidFill>
              </a:rPr>
              <a:t>ثانيًا: اللحم أو الدجاج</a:t>
            </a:r>
          </a:p>
          <a:p>
            <a:pPr algn="r" rtl="1"/>
            <a:r>
              <a:rPr lang="ar-JO" sz="3200" dirty="0">
                <a:solidFill>
                  <a:srgbClr val="00B050"/>
                </a:solidFill>
              </a:rPr>
              <a:t>ثالثًا: الخس</a:t>
            </a:r>
          </a:p>
          <a:p>
            <a:pPr algn="r" rtl="1"/>
            <a:r>
              <a:rPr lang="ar-JO" sz="3200" dirty="0">
                <a:solidFill>
                  <a:srgbClr val="C00000"/>
                </a:solidFill>
              </a:rPr>
              <a:t>رابعًا: البندورة</a:t>
            </a:r>
          </a:p>
          <a:p>
            <a:pPr algn="r" rtl="1"/>
            <a:r>
              <a:rPr lang="ar-JO" sz="3200" dirty="0">
                <a:solidFill>
                  <a:srgbClr val="FF0000"/>
                </a:solidFill>
              </a:rPr>
              <a:t>خامسًا: الكاتشب</a:t>
            </a:r>
          </a:p>
          <a:p>
            <a:pPr algn="r" rtl="1"/>
            <a:r>
              <a:rPr lang="ar-JO" sz="3200" dirty="0">
                <a:solidFill>
                  <a:schemeClr val="bg2">
                    <a:lumMod val="75000"/>
                  </a:schemeClr>
                </a:solidFill>
              </a:rPr>
              <a:t>سادسًا: الجبنة</a:t>
            </a:r>
          </a:p>
        </p:txBody>
      </p:sp>
      <p:pic>
        <p:nvPicPr>
          <p:cNvPr id="4" name="Picture 3" descr="mmmmmmmmmmmmmmmmmmmmmmmmmmmmmaaa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800600" cy="4953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1143000"/>
          </a:xfrm>
        </p:spPr>
        <p:txBody>
          <a:bodyPr>
            <a:noAutofit/>
          </a:bodyPr>
          <a:lstStyle/>
          <a:p>
            <a:r>
              <a:rPr lang="ar-JO" sz="4400" dirty="0">
                <a:solidFill>
                  <a:srgbClr val="14B09D"/>
                </a:solidFill>
              </a:rPr>
              <a:t>لماذا تم تسميى  البرغر بهذا الاسم</a:t>
            </a:r>
            <a:r>
              <a:rPr lang="ar-JO" sz="4400" dirty="0"/>
              <a:t>                             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3200" dirty="0"/>
              <a:t>نسبة إلى مدينة هامبورغ الألمانية حيث كان يقدم منذ مئات السنين الرغيف الصغير وبداخلها قطعة لحم دائرية وبذلك نسبت إلى اسم ةهذه المدين.</a:t>
            </a:r>
            <a:endParaRPr lang="en-US" sz="3200" dirty="0">
              <a:solidFill>
                <a:srgbClr val="CA8498"/>
              </a:solidFill>
            </a:endParaRPr>
          </a:p>
        </p:txBody>
      </p:sp>
      <p:pic>
        <p:nvPicPr>
          <p:cNvPr id="4" name="Picture 3" descr="g,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581400"/>
            <a:ext cx="4191000" cy="2057400"/>
          </a:xfrm>
          <a:prstGeom prst="rect">
            <a:avLst/>
          </a:prstGeom>
        </p:spPr>
      </p:pic>
    </p:spTree>
  </p:cSld>
  <p:clrMapOvr>
    <a:masterClrMapping/>
  </p:clrMapOvr>
  <p:transition advTm="6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7467600" cy="1143000"/>
          </a:xfrm>
        </p:spPr>
        <p:txBody>
          <a:bodyPr/>
          <a:lstStyle/>
          <a:p>
            <a:r>
              <a:rPr lang="ar-JO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فوائد شطيرة البرغر                       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381000" y="609600"/>
          <a:ext cx="74676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90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لتحسين عملية الهضم وصحة الأمعاء، بالإضافة إلى</a:t>
                      </a:r>
                      <a:r>
                        <a:rPr kumimoji="0" lang="ar-JO" sz="1800" b="0" i="0" kern="1200" baseline="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 إدارة الوزن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الخبز</a:t>
                      </a:r>
                      <a:endParaRPr lang="en-US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36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يزود الجسم بالبروتينات التي تساعد على الشعور بالشبع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Franklin Gothic Medium Cond" pitchFamily="34" charset="0"/>
                      </a:endParaRPr>
                    </a:p>
                    <a:p>
                      <a:pPr algn="r" rtl="1"/>
                      <a:endParaRPr lang="en-US" sz="180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اللحم و الدجاج</a:t>
                      </a:r>
                      <a:endParaRPr lang="en-US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726">
                <a:tc>
                  <a:txBody>
                    <a:bodyPr/>
                    <a:lstStyle/>
                    <a:p>
                      <a:pPr algn="r" rtl="1"/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يحتوي الخس على كميات جيدة من فيتامين سي المعروف بقدرته على تعزيز مناعة الجسم، والوقاية من الإنفلونزا ونزلات البرد.</a:t>
                      </a:r>
                      <a:endParaRPr lang="en-US" sz="180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الخس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9726">
                <a:tc>
                  <a:txBody>
                    <a:bodyPr/>
                    <a:lstStyle/>
                    <a:p>
                      <a:pPr algn="r" rtl="1"/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الحفاظ على قوة العظام: فالطماطم تحتوي على كمية كبيرة من الكالسيوم وفيتامين ك الضرورية لتقوية العظام، وزيادة سمكها، ومنع هشاشة العظام.</a:t>
                      </a:r>
                      <a:endParaRPr lang="en-US" sz="180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البندورة</a:t>
                      </a:r>
                      <a:endParaRPr lang="en-US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90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يحمى خلايا الجسم من ضرر الجذور الحرة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latin typeface="Franklin Gothic Medium Cond" pitchFamily="34" charset="0"/>
                      </a:endParaRPr>
                    </a:p>
                    <a:p>
                      <a:pPr algn="r" rtl="1"/>
                      <a:endParaRPr lang="en-US" sz="180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الكتشب</a:t>
                      </a:r>
                      <a:endParaRPr lang="en-US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36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1800" b="0" i="0" kern="1200" dirty="0">
                          <a:solidFill>
                            <a:schemeClr val="dk1"/>
                          </a:solidFill>
                          <a:latin typeface="Franklin Gothic Medium Cond" pitchFamily="34" charset="0"/>
                          <a:ea typeface="+mn-ea"/>
                          <a:cs typeface="+mn-cs"/>
                        </a:rPr>
                        <a:t>مصدر غني بالكالسيوم وقد يساهم في تقوية الأسنان .</a:t>
                      </a:r>
                      <a:endParaRPr lang="en-US" sz="1800" dirty="0">
                        <a:latin typeface="Franklin Gothic Medium Cond" pitchFamily="34" charset="0"/>
                      </a:endParaRPr>
                    </a:p>
                    <a:p>
                      <a:pPr algn="r" rtl="1"/>
                      <a:endParaRPr lang="en-US" sz="1800" dirty="0">
                        <a:latin typeface="Franklin Gothic Medium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الجبنة</a:t>
                      </a:r>
                      <a:endParaRPr lang="en-US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791200"/>
            <a:ext cx="919163" cy="919163"/>
          </a:xfrm>
          <a:prstGeom prst="rect">
            <a:avLst/>
          </a:prstGeom>
        </p:spPr>
      </p:pic>
      <p:pic>
        <p:nvPicPr>
          <p:cNvPr id="5" name="Picture 4" descr="llllllllllllllllleeeeeeeeeeeeeeeeeeeeeeeeeeeeeeeeeeeeeeeeeeeeeeeeeeeeeeeeeeeeeee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5800" y="1447800"/>
            <a:ext cx="997551" cy="762000"/>
          </a:xfrm>
          <a:prstGeom prst="rect">
            <a:avLst/>
          </a:prstGeom>
        </p:spPr>
      </p:pic>
      <p:pic>
        <p:nvPicPr>
          <p:cNvPr id="6" name="Picture 5" descr="lwwwwwwwwwwwwwwwwwwwwwwwwwwwwwwwwww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85800"/>
            <a:ext cx="1333035" cy="704850"/>
          </a:xfrm>
          <a:prstGeom prst="rect">
            <a:avLst/>
          </a:prstGeom>
        </p:spPr>
      </p:pic>
      <p:pic>
        <p:nvPicPr>
          <p:cNvPr id="7" name="Picture 6" descr="ttttttttttttttttt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810000"/>
            <a:ext cx="1676400" cy="1066800"/>
          </a:xfrm>
          <a:prstGeom prst="rect">
            <a:avLst/>
          </a:prstGeom>
        </p:spPr>
      </p:pic>
      <p:pic>
        <p:nvPicPr>
          <p:cNvPr id="8" name="Picture 7" descr="Tomato_Ketch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5029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r>
              <a:rPr lang="ar-JO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المصدر </a:t>
            </a:r>
            <a:r>
              <a:rPr lang="ar-JO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895600"/>
            <a:ext cx="7467600" cy="4873752"/>
          </a:xfrm>
        </p:spPr>
        <p:txBody>
          <a:bodyPr/>
          <a:lstStyle/>
          <a:p>
            <a:pPr algn="r" rtl="1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Google www.dietcafe.com</a:t>
            </a:r>
            <a:endParaRPr lang="ar-JO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3316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41148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194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فوائد الشطائر و مكوناتها</vt:lpstr>
      <vt:lpstr>             فوائد الشطائر                              </vt:lpstr>
      <vt:lpstr>مكونات الشطيرة (البرغر)               </vt:lpstr>
      <vt:lpstr>لماذا تم تسميى  البرغر بهذا الاسم                               </vt:lpstr>
      <vt:lpstr> فوائد شطيرة البرغر                        </vt:lpstr>
      <vt:lpstr>المصدر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فوائد الشطائر و مكوناتها</dc:title>
  <dc:creator>Mushir Haddadin</dc:creator>
  <cp:lastModifiedBy>Jane Mousa</cp:lastModifiedBy>
  <cp:revision>8</cp:revision>
  <dcterms:created xsi:type="dcterms:W3CDTF">2006-08-16T00:00:00Z</dcterms:created>
  <dcterms:modified xsi:type="dcterms:W3CDTF">2023-10-30T17:09:18Z</dcterms:modified>
</cp:coreProperties>
</file>