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0" r:id="rId1"/>
  </p:sldMasterIdLst>
  <p:sldIdLst>
    <p:sldId id="256" r:id="rId2"/>
    <p:sldId id="261" r:id="rId3"/>
    <p:sldId id="260" r:id="rId4"/>
    <p:sldId id="262" r:id="rId5"/>
    <p:sldId id="26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25"/>
  </p:normalViewPr>
  <p:slideViewPr>
    <p:cSldViewPr snapToGrid="0" snapToObjects="1">
      <p:cViewPr varScale="1">
        <p:scale>
          <a:sx n="116" d="100"/>
          <a:sy n="116" d="100"/>
        </p:scale>
        <p:origin x="4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53DF7-F38E-694A-9B39-24414E5BEB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4DC6A3-45D1-6E42-A39B-11BAF232D5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027A6-9221-9147-88B7-0F0AFE719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80533-5A39-EC45-816B-9D99EACF03F2}" type="datetimeFigureOut">
              <a:rPr lang="en-US" smtClean="0"/>
              <a:t>10/18/23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A19F30-2261-ED42-AE0A-07724FAB5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8B3A65-EC2A-C348-82B8-2E10E8A1D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710A2-252E-FF4D-8207-C164300FE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727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78F6D-7631-4045-B430-FFCAEC5E9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84BCFF-9ED1-AD4B-BB56-33574C2EA0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79B4FB-3185-0F49-973B-E3886735C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80533-5A39-EC45-816B-9D99EACF03F2}" type="datetimeFigureOut">
              <a:rPr lang="en-US" smtClean="0"/>
              <a:t>10/18/23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2D9E09-6C5C-554B-B1CF-B5E4BC76A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D2C2C-B08D-F548-B719-5239D1B0E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710A2-252E-FF4D-8207-C164300FE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383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AD7F46-B56A-3A4D-8CA8-87A86DE0EE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B618D0-4A30-A847-B54C-E5BDDDBD5C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7D23C2-E0BB-E14F-9660-92D9B63F4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80533-5A39-EC45-816B-9D99EACF03F2}" type="datetimeFigureOut">
              <a:rPr lang="en-US" smtClean="0"/>
              <a:t>10/18/23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F6E73-A6C9-D449-82EF-850AD2BF1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C9FD4-6DAE-0844-A0EF-5C4587CEA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710A2-252E-FF4D-8207-C164300FE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247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D07F1-5FBF-604E-8F72-4D7B44497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1A742-5CEE-264C-8F41-0C6989B0F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5F6F8-EF68-8D49-98BD-A835EA455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80533-5A39-EC45-816B-9D99EACF03F2}" type="datetimeFigureOut">
              <a:rPr lang="en-US" smtClean="0"/>
              <a:t>10/18/23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5B05E4-CDA8-C946-A03A-95C3B2A02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799A-0C2E-114C-9651-D7193BC74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710A2-252E-FF4D-8207-C164300FE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2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07A65-1F48-A44A-B6FE-03C7338F4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A41105-7D3C-2843-A50F-C3C9C9EDC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D0B5AE-0159-FD4F-B1D0-23EB51FF7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80533-5A39-EC45-816B-9D99EACF03F2}" type="datetimeFigureOut">
              <a:rPr lang="en-US" smtClean="0"/>
              <a:t>10/18/23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14299-9BA5-8E40-B431-ADCCD452D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A3032D-E68F-E34A-8207-9F37B8E63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710A2-252E-FF4D-8207-C164300FE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58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35BA7-3CEF-4349-8D74-0642F029D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50AD1-7EA2-3840-9B2A-5831F9F650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C1ABD8-065C-3340-84FB-FBFD42AC9B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E7E791-5E58-394F-823D-E2A3A8467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80533-5A39-EC45-816B-9D99EACF03F2}" type="datetimeFigureOut">
              <a:rPr lang="en-US" smtClean="0"/>
              <a:t>10/18/23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884CD9-6AF8-F94F-9D5D-B239CF56B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C30D89-F51F-2D4E-BA3E-F50E19D71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710A2-252E-FF4D-8207-C164300FE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192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B40F3-00F9-6749-B123-3C62C77C9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D0D44C-18F2-974F-973B-8EDE6F6E5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32D9D6-3FC6-4947-B884-C0EE520BB1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649675-A205-D747-AD7E-E06B361AE4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91756B-FB80-3147-B850-8338C7B5BC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E1EF80-7794-0748-9431-7D906517C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80533-5A39-EC45-816B-9D99EACF03F2}" type="datetimeFigureOut">
              <a:rPr lang="en-US" smtClean="0"/>
              <a:t>10/18/23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4A906D-4252-1A42-8AB8-18DED214F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05E519-30C3-FD48-97E5-EBF555227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710A2-252E-FF4D-8207-C164300FE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867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B2496-54D8-404D-9EEC-3CBDC92E1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1BA8D5-E952-5540-A91C-77B2BE531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80533-5A39-EC45-816B-9D99EACF03F2}" type="datetimeFigureOut">
              <a:rPr lang="en-US" smtClean="0"/>
              <a:t>10/18/23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E4B051-EF36-4A49-B1B8-AD68A6028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8BDCFF-74CA-B644-886E-E59993D13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710A2-252E-FF4D-8207-C164300FE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116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75E463-9C84-C043-9F70-A1E582076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80533-5A39-EC45-816B-9D99EACF03F2}" type="datetimeFigureOut">
              <a:rPr lang="en-US" smtClean="0"/>
              <a:t>10/18/23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2B2A0B-B64E-2142-80EA-E96173CDE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ED9E7-283B-6549-8B61-5F3314EAC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710A2-252E-FF4D-8207-C164300FE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950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50EFF-9F0A-1643-85F9-A0F9B866C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AB7D5-2DC3-2D47-AFF9-03D2A7F02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FDDCF7-0EF4-324F-BADB-E416D4E224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87FAC3-60B2-2A4D-A263-A5C4D8A74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80533-5A39-EC45-816B-9D99EACF03F2}" type="datetimeFigureOut">
              <a:rPr lang="en-US" smtClean="0"/>
              <a:t>10/18/23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3BE66D-797C-634C-80EF-50F9474B0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CB72BB-4D66-6F4B-804C-8B1EACBEE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710A2-252E-FF4D-8207-C164300FE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66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EC826-BC7D-E040-96C9-E1F959A45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49B679-D0D7-0843-94E6-9BEE0B1765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A845CB-D62D-6D40-A777-C3BC1A3E4B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89318C-142D-F241-945F-92192E394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80533-5A39-EC45-816B-9D99EACF03F2}" type="datetimeFigureOut">
              <a:rPr lang="en-US" smtClean="0"/>
              <a:t>10/18/23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A11F44-0E04-8245-8F75-80AF259F0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A3FA19-0E54-F44B-867A-9ED94027B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710A2-252E-FF4D-8207-C164300FE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939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677F5B-00BB-6542-B76A-CE40BC619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61E921-B79D-204B-80D4-B49959D115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A10B5-B31D-3C4B-BD7F-FC5CC7EBEA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80533-5A39-EC45-816B-9D99EACF03F2}" type="datetimeFigureOut">
              <a:rPr lang="en-US" smtClean="0"/>
              <a:t>10/18/23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15CAAF-F4CB-704F-BF5B-0D87B9D80D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0E37B-8FF1-5241-98B7-4732E6ECC0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710A2-252E-FF4D-8207-C164300FE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066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68926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3521D-CE8C-0D41-886C-37AB95A4A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merican Typewriter" panose="02090604020004020304" pitchFamily="18" charset="77"/>
              </a:rPr>
              <a:t>Irbid traditions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3781A-BC44-204A-94E6-03B630A4D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merican Typewriter" panose="02090604020004020304" pitchFamily="18" charset="77"/>
              </a:rPr>
              <a:t>Irbid has many traditional foods like: </a:t>
            </a:r>
            <a:r>
              <a:rPr lang="en-US" sz="4000" dirty="0" err="1">
                <a:latin typeface="American Typewriter" panose="02090604020004020304" pitchFamily="18" charset="77"/>
              </a:rPr>
              <a:t>chacheel,Makmoura</a:t>
            </a:r>
            <a:r>
              <a:rPr lang="en-US" sz="4000" dirty="0">
                <a:latin typeface="American Typewriter" panose="02090604020004020304" pitchFamily="18" charset="77"/>
              </a:rPr>
              <a:t> and many more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89DD9E-5FA1-4D46-BF36-3800D562F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399" y="3543300"/>
            <a:ext cx="3817939" cy="3143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18BAF6-AD2F-4E44-83C2-64952C87A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162" y="3429001"/>
            <a:ext cx="4033838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72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0F5B1-87EE-874E-AB41-695A00CCF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>
                <a:latin typeface="American Typewriter" panose="02090604020004020304" pitchFamily="18" charset="77"/>
              </a:rPr>
              <a:t>But today we will talk about </a:t>
            </a:r>
            <a:r>
              <a:rPr lang="en-US" sz="4400" dirty="0" err="1">
                <a:latin typeface="American Typewriter" panose="02090604020004020304" pitchFamily="18" charset="77"/>
              </a:rPr>
              <a:t>Makmoura</a:t>
            </a:r>
            <a:endParaRPr lang="en-US" sz="4400" dirty="0">
              <a:latin typeface="American Typewriter" panose="02090604020004020304" pitchFamily="18" charset="77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42DCC89-4E36-2C4E-AC5E-C035E9F417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43488" y="457200"/>
            <a:ext cx="5454650" cy="524589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0F99D-EF9E-B449-BC9C-2FBBAF3464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2743200"/>
            <a:ext cx="3932237" cy="3811588"/>
          </a:xfrm>
        </p:spPr>
        <p:txBody>
          <a:bodyPr>
            <a:normAutofit/>
          </a:bodyPr>
          <a:lstStyle/>
          <a:p>
            <a:r>
              <a:rPr lang="en-US" sz="3200" dirty="0" err="1">
                <a:latin typeface="American Typewriter" panose="02090604020004020304" pitchFamily="18" charset="77"/>
              </a:rPr>
              <a:t>Makmoura</a:t>
            </a:r>
            <a:r>
              <a:rPr lang="en-US" sz="3200" dirty="0">
                <a:latin typeface="American Typewriter" panose="02090604020004020304" pitchFamily="18" charset="77"/>
              </a:rPr>
              <a:t> is traditional northern Jordan dish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American Typewriter" panose="020906040200040203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986611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41AA0-44D7-C34C-9085-CB278AD69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merican Typewriter" panose="02090604020004020304" pitchFamily="18" charset="77"/>
              </a:rPr>
              <a:t>How to make </a:t>
            </a:r>
            <a:r>
              <a:rPr lang="en-US" dirty="0" err="1">
                <a:latin typeface="American Typewriter" panose="02090604020004020304" pitchFamily="18" charset="77"/>
              </a:rPr>
              <a:t>Makmoura</a:t>
            </a:r>
            <a:endParaRPr lang="en-US" dirty="0">
              <a:latin typeface="American Typewriter" panose="02090604020004020304" pitchFamily="18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1B094-E3D5-7E4B-8D36-6C8495A6C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merican Typewriter" panose="02090604020004020304" pitchFamily="18" charset="77"/>
              </a:rPr>
              <a:t>You start with mixing flour water olive oil black sesame seeds and a pinch of salt as for the filling we need oil chicken and lots of onion and you cant forget the condiments like black pepper cardamom turmeric and cumin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A86507-C85A-CA48-BDC5-B6FE538EB9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2866" y="3558746"/>
            <a:ext cx="4297749" cy="318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373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03919-E0DE-404E-BD17-8FE4DBE2A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merican Typewriter" panose="02090604020004020304" pitchFamily="18" charset="77"/>
              </a:rPr>
              <a:t>Interview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8D74E-F084-534F-AB3A-B50522A171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>
                <a:latin typeface="American Typewriter" panose="02090604020004020304" pitchFamily="18" charset="77"/>
              </a:rPr>
              <a:t>What is </a:t>
            </a:r>
            <a:r>
              <a:rPr lang="en-US" sz="4000" dirty="0" err="1">
                <a:latin typeface="American Typewriter" panose="02090604020004020304" pitchFamily="18" charset="77"/>
              </a:rPr>
              <a:t>makmoura</a:t>
            </a:r>
            <a:r>
              <a:rPr lang="en-US" sz="4000" dirty="0">
                <a:latin typeface="American Typewriter" panose="02090604020004020304" pitchFamily="18" charset="77"/>
              </a:rPr>
              <a:t>?</a:t>
            </a:r>
          </a:p>
          <a:p>
            <a:pPr marL="0" indent="0">
              <a:buNone/>
            </a:pPr>
            <a:endParaRPr lang="en-US" sz="4000" dirty="0">
              <a:latin typeface="American Typewriter" panose="02090604020004020304" pitchFamily="18" charset="77"/>
            </a:endParaRPr>
          </a:p>
          <a:p>
            <a:r>
              <a:rPr lang="en-US" sz="4000" dirty="0">
                <a:latin typeface="American Typewriter" panose="02090604020004020304" pitchFamily="18" charset="77"/>
              </a:rPr>
              <a:t>A dish that requires patience, </a:t>
            </a:r>
            <a:r>
              <a:rPr lang="en-US" sz="4000" dirty="0" err="1">
                <a:latin typeface="American Typewriter" panose="02090604020004020304" pitchFamily="18" charset="77"/>
              </a:rPr>
              <a:t>makmoura</a:t>
            </a:r>
            <a:r>
              <a:rPr lang="en-US" sz="4000" dirty="0">
                <a:latin typeface="American Typewriter" panose="02090604020004020304" pitchFamily="18" charset="77"/>
              </a:rPr>
              <a:t> translates as buried and is prepared by alternating layers of dough with lamb or chicken, onions and an array of seeds and beloved regional spices such as sumac and cumin.</a:t>
            </a:r>
          </a:p>
        </p:txBody>
      </p:sp>
    </p:spTree>
    <p:extLst>
      <p:ext uri="{BB962C8B-B14F-4D97-AF65-F5344CB8AC3E}">
        <p14:creationId xmlns:p14="http://schemas.microsoft.com/office/powerpoint/2010/main" val="34805769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3985</TotalTime>
  <Words>118</Words>
  <Application>Microsoft Macintosh PowerPoint</Application>
  <PresentationFormat>Widescreen</PresentationFormat>
  <Paragraphs>10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American Typewriter</vt:lpstr>
      <vt:lpstr>Arial</vt:lpstr>
      <vt:lpstr>Calibri</vt:lpstr>
      <vt:lpstr>Calibri Light</vt:lpstr>
      <vt:lpstr>Office Theme</vt:lpstr>
      <vt:lpstr>PowerPoint Presentation</vt:lpstr>
      <vt:lpstr>Irbid traditions</vt:lpstr>
      <vt:lpstr>But today we will talk about Makmoura</vt:lpstr>
      <vt:lpstr>How to make Makmoura</vt:lpstr>
      <vt:lpstr>Interview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Irbid</dc:title>
  <dc:creator>Microsoft Office User</dc:creator>
  <cp:lastModifiedBy>Microsoft Office User</cp:lastModifiedBy>
  <cp:revision>5</cp:revision>
  <dcterms:created xsi:type="dcterms:W3CDTF">2023-10-18T16:56:45Z</dcterms:created>
  <dcterms:modified xsi:type="dcterms:W3CDTF">2023-10-21T11:22:45Z</dcterms:modified>
</cp:coreProperties>
</file>