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537" autoAdjust="0"/>
    <p:restoredTop sz="94660"/>
  </p:normalViewPr>
  <p:slideViewPr>
    <p:cSldViewPr>
      <p:cViewPr varScale="1">
        <p:scale>
          <a:sx n="59" d="100"/>
          <a:sy n="59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06/10/1421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235B-8F3C-4CDD-A3F5-5A0928638401}" type="datetimeFigureOut">
              <a:rPr lang="ar-JO" smtClean="0"/>
              <a:t>11/06/1445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235B-8F3C-4CDD-A3F5-5A0928638401}" type="datetimeFigureOut">
              <a:rPr lang="ar-JO" smtClean="0"/>
              <a:t>06/10/1421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91AE-F6F9-4381-AA5C-EE45322C0434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/>
          <a:lstStyle/>
          <a:p>
            <a:r>
              <a:rPr lang="ar-JO" dirty="0" smtClean="0"/>
              <a:t>الشطائر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786190"/>
            <a:ext cx="6400800" cy="1752600"/>
          </a:xfrm>
        </p:spPr>
        <p:txBody>
          <a:bodyPr>
            <a:normAutofit/>
          </a:bodyPr>
          <a:lstStyle/>
          <a:p>
            <a:r>
              <a:rPr lang="ar-J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عمل  الطالبة:نور بوشة</a:t>
            </a:r>
          </a:p>
          <a:p>
            <a:r>
              <a:rPr lang="ar-J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باشراف المعلمة شيرين قاقيش</a:t>
            </a:r>
          </a:p>
          <a:p>
            <a:endParaRPr lang="ar-JO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90" name="AutoShape 2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2292" name="AutoShape 4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2294" name="AutoShape 6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2296" name="AutoShape 8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2299" name="AutoShape 11" descr="190+ Club Sandwich Illustrations, Royalty-Free Vector Graphics &amp; Clip Art -  iStock | Turkey club sandwich, Chicken club sandwich, Club sandwich isolated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2301" name="Picture 13" descr="C:\Users\nour\Pictures\Debut\istockphoto-1358790323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557428" cy="25574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 descr="sandwich-vector-p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85728"/>
            <a:ext cx="2357430" cy="2357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تنزيل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786322"/>
            <a:ext cx="2428892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Smiley Face 12"/>
          <p:cNvSpPr/>
          <p:nvPr/>
        </p:nvSpPr>
        <p:spPr>
          <a:xfrm>
            <a:off x="7286644" y="4857760"/>
            <a:ext cx="1571636" cy="1571612"/>
          </a:xfrm>
          <a:prstGeom prst="smileyFace">
            <a:avLst>
              <a:gd name="adj" fmla="val 465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2214546" y="1643050"/>
            <a:ext cx="5643602" cy="4643470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500" dirty="0" smtClean="0"/>
              <a:t>THX</a:t>
            </a:r>
            <a:endParaRPr lang="ar-JO" sz="115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3116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800" dirty="0" smtClean="0"/>
              <a:t>الشطيرة </a:t>
            </a:r>
            <a:r>
              <a:rPr lang="ar-JO" sz="4800" dirty="0"/>
              <a:t>أو </a:t>
            </a:r>
            <a:r>
              <a:rPr lang="ar-JO" sz="4800" dirty="0" smtClean="0"/>
              <a:t>السندويشة </a:t>
            </a:r>
            <a:r>
              <a:rPr lang="ar-JO" sz="4800" dirty="0"/>
              <a:t>أو الساندويتش (عن الإنجليزية) </a:t>
            </a:r>
            <a:r>
              <a:rPr lang="ar-JO" sz="4800" dirty="0" smtClean="0"/>
              <a:t>هي </a:t>
            </a:r>
            <a:r>
              <a:rPr lang="ar-JO" sz="4800" dirty="0"/>
              <a:t>أسماء متعددة لشيء واحد هو أي طعام بالخبز يمكن تناوله على عجل باردا كان أو ساخنا، يتناولها المرء عادة في المكتب، أو على قارعة الطريق، إسكاتاً لجوعه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4309" y="357166"/>
            <a:ext cx="5072098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تعريف   الشطائر</a:t>
            </a:r>
            <a:endParaRPr lang="ar-JO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26" name="AutoShape 2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28" name="AutoShape 4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30" name="AutoShape 6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32" name="AutoShape 8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34" name="AutoShape 10" descr="Free sandwich - Vector Ar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36" name="AutoShape 12" descr="C:\Users\nour\Desktop\set-three-delicious-sandwich-illustrations-260nw-30942565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38" name="AutoShape 14" descr="C:\Users\nour\Desktop\set-three-delicious-sandwich-illustrations-260nw-30942565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40" name="AutoShape 16" descr="C:\Users\nour\Desktop\set-three-delicious-sandwich-illustrations-260nw-30942565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42" name="AutoShape 18" descr="C:\Users\nour\Desktop\set-three-delicious-sandwich-illustrations-260nw-30942565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44" name="AutoShape 20" descr="C:\Users\nour\Desktop\set-three-delicious-sandwich-illustrations-260nw-309425654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46" name="AutoShape 22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48" name="AutoShape 24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50" name="AutoShape 26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52" name="AutoShape 28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54" name="AutoShape 30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56" name="AutoShape 32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58" name="AutoShape 34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60" name="AutoShape 36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62" name="AutoShape 38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64" name="AutoShape 40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66" name="AutoShape 42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068" name="AutoShape 44" descr="شطيرة التوضيح في أيقونة مرسومة نمط, شطيرة Clipart, ساندويتش Svg, شطيرة  الكرتون PNG والمتجهات للتحميل مجانا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69" name="Picture 45" descr="C:\Users\nour\Pictures\Debut\تنزي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1500198" cy="1295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ar-JO" sz="6600" dirty="0" smtClean="0">
                <a:solidFill>
                  <a:srgbClr val="990099"/>
                </a:solidFill>
              </a:rPr>
              <a:t>يوجد للشطائرعدة  أنواع</a:t>
            </a:r>
            <a:endParaRPr lang="ar-JO" sz="6600" dirty="0">
              <a:solidFill>
                <a:srgbClr val="99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715272" cy="478634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ar-JO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مثل:</a:t>
            </a:r>
          </a:p>
          <a:p>
            <a:pPr algn="r"/>
            <a:r>
              <a:rPr lang="ar-JO" sz="44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شطيرة البطاطا المسلوقة</a:t>
            </a:r>
          </a:p>
          <a:p>
            <a:pPr algn="r"/>
            <a:r>
              <a:rPr lang="ar-JO" sz="44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شطيرة البيض  المسلوق</a:t>
            </a:r>
          </a:p>
          <a:p>
            <a:pPr algn="r"/>
            <a:r>
              <a:rPr lang="ar-JO" sz="44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شطيرة الزيت و الزعتر</a:t>
            </a:r>
          </a:p>
          <a:p>
            <a:pPr algn="r"/>
            <a:r>
              <a:rPr lang="ar-JO" sz="44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شطيرة اللبنة وشرائح الخيار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072494" cy="1830056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JO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شطيرة البطاطا المسلوقة</a:t>
            </a:r>
            <a:br>
              <a:rPr lang="ar-JO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ar-JO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شطيرة البيض  المسلوق و الع</a:t>
            </a:r>
            <a:r>
              <a:rPr lang="ar-JO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ديد من الشطائر</a:t>
            </a:r>
            <a:endParaRPr lang="ar-JO" sz="48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9144000" cy="1143008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ar-JO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الان سوف نتح</a:t>
            </a:r>
            <a:r>
              <a:rPr lang="ar-JO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دث عن ما يوجد داخل كل  شطيرة</a:t>
            </a:r>
            <a:endParaRPr lang="ar-JO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تنزي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929198"/>
            <a:ext cx="2857519" cy="1643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sandwich-vector-p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00628" y="4929198"/>
            <a:ext cx="2907873" cy="161956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Smiley Face 6"/>
          <p:cNvSpPr/>
          <p:nvPr/>
        </p:nvSpPr>
        <p:spPr>
          <a:xfrm>
            <a:off x="3786182" y="0"/>
            <a:ext cx="1714512" cy="1285908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ar-JO" sz="3200" dirty="0" smtClean="0"/>
              <a:t>شطيرة البطاطا المسلوقة</a:t>
            </a:r>
            <a:endParaRPr lang="ar-JO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895" b="8895"/>
          <a:stretch>
            <a:fillRect/>
          </a:stretch>
        </p:blipFill>
        <p:spPr bwMode="auto">
          <a:xfrm>
            <a:off x="2786050" y="571480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-357222" y="3714752"/>
            <a:ext cx="9501222" cy="804862"/>
          </a:xfrm>
        </p:spPr>
        <p:txBody>
          <a:bodyPr>
            <a:noAutofit/>
          </a:bodyPr>
          <a:lstStyle/>
          <a:p>
            <a:r>
              <a:rPr lang="ar-JO" sz="2400" b="1" dirty="0"/>
              <a:t>شطيرة</a:t>
            </a:r>
            <a:r>
              <a:rPr lang="ar-JO" sz="2400" dirty="0"/>
              <a:t> البطاطا المسلوقة: تتكون من البطاطا المسلوقة والخبز وقليل من زيت </a:t>
            </a:r>
            <a:r>
              <a:rPr lang="ar-JO" sz="2400" dirty="0" smtClean="0"/>
              <a:t>الزيتون</a:t>
            </a:r>
          </a:p>
          <a:p>
            <a:endParaRPr lang="ar-JO" sz="2400" dirty="0" smtClean="0"/>
          </a:p>
          <a:p>
            <a:r>
              <a:rPr lang="ar-JO" sz="2400" dirty="0" smtClean="0">
                <a:solidFill>
                  <a:srgbClr val="00B0F0"/>
                </a:solidFill>
              </a:rPr>
              <a:t>فائدة البطاطا المسلوقة: </a:t>
            </a:r>
            <a:r>
              <a:rPr lang="ar-JO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تساعد على علاج التهابات المعدة و القرحة و لكن ينصح استهلاكها</a:t>
            </a:r>
          </a:p>
          <a:p>
            <a:r>
              <a:rPr lang="ar-JO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باعت</a:t>
            </a:r>
            <a:r>
              <a:rPr lang="ar-JO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دال.</a:t>
            </a:r>
          </a:p>
          <a:p>
            <a:r>
              <a:rPr lang="ar-JO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فائ</a:t>
            </a:r>
            <a:r>
              <a:rPr lang="ar-JO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دة زيت الزيتون:</a:t>
            </a:r>
            <a:r>
              <a:rPr lang="ar-JO" sz="2400" dirty="0"/>
              <a:t>لتحسين من صحة الأوعية الدموية وبطانتها الداخلية. تخفيض ضغط </a:t>
            </a:r>
            <a:r>
              <a:rPr lang="ar-JO" sz="2400" dirty="0" smtClean="0"/>
              <a:t>الدم.</a:t>
            </a:r>
          </a:p>
          <a:p>
            <a:r>
              <a:rPr lang="ar-JO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فائ</a:t>
            </a:r>
            <a:r>
              <a:rPr lang="ar-JO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دة الخبز: </a:t>
            </a:r>
            <a:r>
              <a:rPr lang="ar-JO" sz="2400" dirty="0"/>
              <a:t>لتحسين عملية الهضم وصحة </a:t>
            </a:r>
            <a:r>
              <a:rPr lang="ar-JO" sz="2400" dirty="0" smtClean="0"/>
              <a:t>الأمعاء لكن ينصح اكله بطريقة معت</a:t>
            </a:r>
            <a:r>
              <a:rPr lang="ar-JO" sz="2400" dirty="0" smtClean="0"/>
              <a:t>دلة.</a:t>
            </a:r>
            <a:endParaRPr lang="ar-JO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jhffyhy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928670"/>
            <a:ext cx="1785918" cy="1785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ububyuilkhiu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604"/>
            <a:ext cx="1785950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ar-JO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شطيرة  البيض  المسلوق</a:t>
            </a:r>
            <a:endParaRPr lang="ar-JO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Placeholder 4" descr="thyf6yg6h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946" r="14946"/>
          <a:stretch>
            <a:fillRect/>
          </a:stretch>
        </p:blipFill>
        <p:spPr>
          <a:xfrm>
            <a:off x="3214678" y="857232"/>
            <a:ext cx="3238523" cy="24288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500438"/>
            <a:ext cx="9144000" cy="3357562"/>
          </a:xfrm>
        </p:spPr>
        <p:txBody>
          <a:bodyPr>
            <a:normAutofit fontScale="70000" lnSpcReduction="20000"/>
          </a:bodyPr>
          <a:lstStyle/>
          <a:p>
            <a:r>
              <a:rPr lang="ar-JO" sz="4000" b="1" dirty="0"/>
              <a:t>شطيرة</a:t>
            </a:r>
            <a:r>
              <a:rPr lang="ar-JO" sz="4000" dirty="0"/>
              <a:t> البيض المسلوق: تتكون من البيض المسلوق والخبز والبندورة والخس</a:t>
            </a:r>
            <a:r>
              <a:rPr lang="ar-JO" sz="4000" dirty="0" smtClean="0"/>
              <a:t>.</a:t>
            </a:r>
            <a:endParaRPr lang="ar-JO" sz="4600" dirty="0" smtClean="0"/>
          </a:p>
          <a:p>
            <a:endParaRPr lang="ar-JO" sz="3800" dirty="0">
              <a:solidFill>
                <a:srgbClr val="00B0F0"/>
              </a:solidFill>
            </a:endParaRPr>
          </a:p>
          <a:p>
            <a:r>
              <a:rPr lang="ar-JO" sz="3800" dirty="0" smtClean="0">
                <a:solidFill>
                  <a:srgbClr val="00B0F0"/>
                </a:solidFill>
              </a:rPr>
              <a:t>فائ</a:t>
            </a:r>
            <a:r>
              <a:rPr lang="ar-JO" sz="3800" dirty="0" smtClean="0">
                <a:solidFill>
                  <a:srgbClr val="00B0F0"/>
                </a:solidFill>
              </a:rPr>
              <a:t>دة البيض المسلوق: </a:t>
            </a:r>
            <a:r>
              <a:rPr lang="ar-JO" sz="3800" dirty="0" smtClean="0"/>
              <a:t>يحتوي </a:t>
            </a:r>
            <a:r>
              <a:rPr lang="ar-JO" sz="3800" dirty="0"/>
              <a:t>على البروتين والحديد وبعض الفيتامينات والمعادن، فهو يساعد في النمو وتقوية الدم ولصحة العيون والشعر والأظافر وصحة الدماغ</a:t>
            </a:r>
            <a:r>
              <a:rPr lang="ar-JO" sz="3800" dirty="0" smtClean="0"/>
              <a:t>.</a:t>
            </a:r>
          </a:p>
          <a:p>
            <a:r>
              <a:rPr lang="ar-JO" sz="3800" dirty="0" smtClean="0">
                <a:solidFill>
                  <a:srgbClr val="00B0F0"/>
                </a:solidFill>
              </a:rPr>
              <a:t>فائ</a:t>
            </a:r>
            <a:r>
              <a:rPr lang="ar-JO" sz="3800" dirty="0" smtClean="0">
                <a:solidFill>
                  <a:srgbClr val="00B0F0"/>
                </a:solidFill>
              </a:rPr>
              <a:t>دة الخبز:</a:t>
            </a:r>
            <a:r>
              <a:rPr lang="ar-JO" sz="3800" dirty="0" smtClean="0"/>
              <a:t> لتحسين عملية الهضم وصحة الأمعاء لكن ينصح اكله بطريقة معتدلة.</a:t>
            </a:r>
            <a:endParaRPr lang="ar-JO" sz="3800" dirty="0" smtClean="0">
              <a:solidFill>
                <a:srgbClr val="00B0F0"/>
              </a:solidFill>
            </a:endParaRPr>
          </a:p>
          <a:p>
            <a:r>
              <a:rPr lang="ar-JO" sz="3800" dirty="0" smtClean="0">
                <a:solidFill>
                  <a:srgbClr val="00B0F0"/>
                </a:solidFill>
              </a:rPr>
              <a:t>فائدة  البندورة :</a:t>
            </a:r>
            <a:r>
              <a:rPr lang="ar-JO" sz="3800" dirty="0"/>
              <a:t>خفض ضغط الدم وخفض نسبة الكولسترول الضار في الدم</a:t>
            </a:r>
            <a:br>
              <a:rPr lang="ar-JO" sz="3800" dirty="0"/>
            </a:br>
            <a:r>
              <a:rPr lang="ar-JO" sz="3800" dirty="0" smtClean="0">
                <a:solidFill>
                  <a:srgbClr val="00B0F0"/>
                </a:solidFill>
              </a:rPr>
              <a:t> فائدة الخس: </a:t>
            </a:r>
            <a:r>
              <a:rPr lang="ar-JO" sz="3800" dirty="0"/>
              <a:t>تعزيز مناعة الجسم، والوقاية من الإنفلونزا ونزلات البرد</a:t>
            </a:r>
            <a:endParaRPr lang="ar-JO" sz="5100" dirty="0" smtClean="0">
              <a:solidFill>
                <a:srgbClr val="00B0F0"/>
              </a:solidFill>
            </a:endParaRPr>
          </a:p>
          <a:p>
            <a:endParaRPr lang="ar-JO" sz="3800" dirty="0"/>
          </a:p>
          <a:p>
            <a:endParaRPr lang="ar-JO" sz="1900" dirty="0"/>
          </a:p>
        </p:txBody>
      </p:sp>
      <p:pic>
        <p:nvPicPr>
          <p:cNvPr id="6" name="Picture 5" descr="ytnbiy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85728"/>
            <a:ext cx="1500174" cy="1500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jhffyhy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714356"/>
            <a:ext cx="1500198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utu6g7y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000240"/>
            <a:ext cx="1357321" cy="1357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ar-JO" sz="4000" dirty="0" smtClean="0"/>
              <a:t>شطيرة الزيت و الزعتر</a:t>
            </a:r>
            <a:endParaRPr lang="ar-JO" sz="4000" dirty="0"/>
          </a:p>
        </p:txBody>
      </p:sp>
      <p:pic>
        <p:nvPicPr>
          <p:cNvPr id="5" name="Picture Placeholder 4" descr="y67yyyyyyyyyyyyyyyyyyd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2928926" y="928670"/>
            <a:ext cx="3286148" cy="24646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7158" y="3500438"/>
            <a:ext cx="8572560" cy="3357562"/>
          </a:xfrm>
        </p:spPr>
        <p:txBody>
          <a:bodyPr>
            <a:normAutofit fontScale="25000" lnSpcReduction="20000"/>
          </a:bodyPr>
          <a:lstStyle/>
          <a:p>
            <a:r>
              <a:rPr lang="ar-JO" sz="12800" b="1" dirty="0"/>
              <a:t>شطيرة</a:t>
            </a:r>
            <a:r>
              <a:rPr lang="ar-JO" sz="12800" dirty="0"/>
              <a:t> الزيت والزعتر: تتكون من الزيت والزعتر </a:t>
            </a:r>
            <a:r>
              <a:rPr lang="ar-JO" sz="12800" dirty="0" smtClean="0"/>
              <a:t>والخبز.</a:t>
            </a:r>
          </a:p>
          <a:p>
            <a:endParaRPr lang="ar-JO" sz="3800" dirty="0"/>
          </a:p>
          <a:p>
            <a:endParaRPr lang="ar-JO" sz="9600" dirty="0" smtClean="0"/>
          </a:p>
          <a:p>
            <a:r>
              <a:rPr lang="ar-JO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فائدة زيت الزيتون:</a:t>
            </a:r>
            <a:r>
              <a:rPr lang="ar-JO" sz="9600" dirty="0" smtClean="0"/>
              <a:t>لتحسين من صحة الأوعية الدموية وبطانتها الداخلية. تخفيض ضغط الدم.</a:t>
            </a:r>
          </a:p>
          <a:p>
            <a:r>
              <a:rPr lang="ar-JO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فائدة الزعتر:</a:t>
            </a:r>
            <a:r>
              <a:rPr lang="ar-JO" sz="9600" dirty="0"/>
              <a:t> مصدراً غنياً بالبوتاسيوم والمعادن المختلفة مثل الحديد والكالسيوم </a:t>
            </a:r>
            <a:r>
              <a:rPr lang="ar-JO" sz="9600" dirty="0" smtClean="0"/>
              <a:t>والمنجنيز.</a:t>
            </a:r>
          </a:p>
          <a:p>
            <a:r>
              <a:rPr lang="ar-JO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فائدة الخبز: </a:t>
            </a:r>
            <a:r>
              <a:rPr lang="ar-JO" sz="9600" dirty="0" smtClean="0"/>
              <a:t>لتحسين عملية الهضم وصحة الأمعاء لكن ينصح اكله بطريقة معتدلة.</a:t>
            </a:r>
            <a:endParaRPr lang="ar-JO" sz="9600" dirty="0" smtClean="0"/>
          </a:p>
          <a:p>
            <a:endParaRPr lang="ar-JO" sz="9600" dirty="0"/>
          </a:p>
          <a:p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  <p:pic>
        <p:nvPicPr>
          <p:cNvPr id="7" name="Picture 6" descr="jhffyhyf.jpg"/>
          <p:cNvPicPr>
            <a:picLocks noChangeAspect="1"/>
          </p:cNvPicPr>
          <p:nvPr/>
        </p:nvPicPr>
        <p:blipFill>
          <a:blip r:embed="rId3"/>
          <a:srcRect b="8000"/>
          <a:stretch>
            <a:fillRect/>
          </a:stretch>
        </p:blipFill>
        <p:spPr>
          <a:xfrm>
            <a:off x="6929454" y="642918"/>
            <a:ext cx="1785950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ububyuilkhiu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0"/>
            <a:ext cx="1214446" cy="1478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hhyyyt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2000240"/>
            <a:ext cx="1637812" cy="1226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89658">
            <a:off x="-342116" y="1213079"/>
            <a:ext cx="4613259" cy="1266602"/>
          </a:xfrm>
        </p:spPr>
        <p:txBody>
          <a:bodyPr>
            <a:noAutofit/>
          </a:bodyPr>
          <a:lstStyle/>
          <a:p>
            <a:r>
              <a:rPr lang="ar-JO" sz="13800" dirty="0" smtClean="0"/>
              <a:t>فكر؟</a:t>
            </a:r>
            <a:endParaRPr lang="ar-JO" sz="13800" dirty="0"/>
          </a:p>
        </p:txBody>
      </p:sp>
      <p:pic>
        <p:nvPicPr>
          <p:cNvPr id="3" name="Picture 2" descr="gttsedti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6038">
            <a:off x="715123" y="3501212"/>
            <a:ext cx="1965201" cy="1965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214678" y="1285860"/>
            <a:ext cx="5929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4800" dirty="0" smtClean="0"/>
              <a:t>هل جميع الشطائر</a:t>
            </a:r>
            <a:r>
              <a:rPr lang="ar-JO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مفيدة ؟</a:t>
            </a:r>
            <a:endParaRPr lang="ar-JO" sz="4800" dirty="0"/>
          </a:p>
        </p:txBody>
      </p:sp>
      <p:sp>
        <p:nvSpPr>
          <p:cNvPr id="6" name="Rectangle 5"/>
          <p:cNvSpPr/>
          <p:nvPr/>
        </p:nvSpPr>
        <p:spPr>
          <a:xfrm>
            <a:off x="3857620" y="3000372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انتاج أفكار....</a:t>
            </a:r>
            <a:endParaRPr lang="ar-JO" sz="7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357694"/>
            <a:ext cx="1571636" cy="219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229600" cy="1143000"/>
          </a:xfrm>
        </p:spPr>
        <p:txBody>
          <a:bodyPr>
            <a:noAutofit/>
          </a:bodyPr>
          <a:lstStyle/>
          <a:p>
            <a:r>
              <a:rPr lang="ar-JO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الجواب</a:t>
            </a:r>
            <a:r>
              <a:rPr lang="ar-JO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ar-JO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JO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لا فيوج</a:t>
            </a:r>
            <a:r>
              <a:rPr lang="ar-JO" sz="5400" dirty="0" smtClean="0"/>
              <a:t>د شطائر ضارة وشطائر مفيدة</a:t>
            </a:r>
            <a:r>
              <a:rPr lang="ar-JO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JO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ah,vly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714620"/>
            <a:ext cx="2786082" cy="2087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li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58"/>
            <a:ext cx="3000396" cy="1800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072066" y="4929198"/>
            <a:ext cx="300039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البرغر</a:t>
            </a:r>
            <a:endParaRPr lang="ar-JO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5000636"/>
            <a:ext cx="321471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الشاورما</a:t>
            </a:r>
            <a:endParaRPr lang="ar-JO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2214546" y="6072206"/>
            <a:ext cx="5357850" cy="78579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شطائر ضارة</a:t>
            </a:r>
            <a:endParaRPr lang="ar-JO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animBg="1"/>
      <p:bldP spid="7" grpId="0" build="p" animBg="1"/>
      <p:bldP spid="8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12084244</TotalTime>
  <Words>85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الشطائر</vt:lpstr>
      <vt:lpstr>Slide 2</vt:lpstr>
      <vt:lpstr>يوجد للشطائرعدة  أنواع</vt:lpstr>
      <vt:lpstr>شطيرة البطاطا المسلوقة شطيرة البيض  المسلوق و العديد من الشطائر</vt:lpstr>
      <vt:lpstr>شطيرة البطاطا المسلوقة</vt:lpstr>
      <vt:lpstr>شطيرة  البيض  المسلوق</vt:lpstr>
      <vt:lpstr>شطيرة الزيت و الزعتر</vt:lpstr>
      <vt:lpstr>فكر؟</vt:lpstr>
      <vt:lpstr>الجواب لا فيوجد شطائر ضارة وشطائر مفيدة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الشطائر</dc:title>
  <dc:creator>nour</dc:creator>
  <cp:lastModifiedBy>nour</cp:lastModifiedBy>
  <cp:revision>30</cp:revision>
  <dcterms:created xsi:type="dcterms:W3CDTF">2000-12-31T22:10:16Z</dcterms:created>
  <dcterms:modified xsi:type="dcterms:W3CDTF">2023-10-23T17:37:12Z</dcterms:modified>
</cp:coreProperties>
</file>