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6" r:id="rId3"/>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04" d="100"/>
          <a:sy n="104" d="100"/>
        </p:scale>
        <p:origin x="138" y="3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9D4E306-66DA-44FD-9CB2-11CFFDF2974F}" type="datetimeFigureOut">
              <a:rPr lang="en-US" smtClean="0"/>
              <a:t>10/9/2023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705756-8333-4A26-9E75-37B9EA7DCE00}" type="slidenum">
              <a:rPr lang="en-US" smtClean="0"/>
              <a:t>‹#›</a:t>
            </a:fld>
            <a:endParaRPr lang="en-US"/>
          </a:p>
        </p:txBody>
      </p:sp>
    </p:spTree>
    <p:extLst>
      <p:ext uri="{BB962C8B-B14F-4D97-AF65-F5344CB8AC3E}">
        <p14:creationId xmlns:p14="http://schemas.microsoft.com/office/powerpoint/2010/main" val="3792121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9D4E306-66DA-44FD-9CB2-11CFFDF2974F}" type="datetimeFigureOut">
              <a:rPr lang="en-US" smtClean="0"/>
              <a:t>10/9/2023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705756-8333-4A26-9E75-37B9EA7DCE00}" type="slidenum">
              <a:rPr lang="en-US" smtClean="0"/>
              <a:t>‹#›</a:t>
            </a:fld>
            <a:endParaRPr lang="en-US"/>
          </a:p>
        </p:txBody>
      </p:sp>
    </p:spTree>
    <p:extLst>
      <p:ext uri="{BB962C8B-B14F-4D97-AF65-F5344CB8AC3E}">
        <p14:creationId xmlns:p14="http://schemas.microsoft.com/office/powerpoint/2010/main" val="377665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89D4E306-66DA-44FD-9CB2-11CFFDF2974F}" type="datetimeFigureOut">
              <a:rPr lang="en-US" smtClean="0"/>
              <a:t>10/9/2023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705756-8333-4A26-9E75-37B9EA7DCE00}" type="slidenum">
              <a:rPr lang="en-US" smtClean="0"/>
              <a:t>‹#›</a:t>
            </a:fld>
            <a:endParaRPr lang="en-US"/>
          </a:p>
        </p:txBody>
      </p:sp>
    </p:spTree>
    <p:extLst>
      <p:ext uri="{BB962C8B-B14F-4D97-AF65-F5344CB8AC3E}">
        <p14:creationId xmlns:p14="http://schemas.microsoft.com/office/powerpoint/2010/main" val="38056716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89D4E306-66DA-44FD-9CB2-11CFFDF2974F}" type="datetimeFigureOut">
              <a:rPr lang="en-US" smtClean="0"/>
              <a:t>10/9/2023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705756-8333-4A26-9E75-37B9EA7DCE00}"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8127299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9D4E306-66DA-44FD-9CB2-11CFFDF2974F}" type="datetimeFigureOut">
              <a:rPr lang="en-US" smtClean="0"/>
              <a:t>10/9/2023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705756-8333-4A26-9E75-37B9EA7DCE00}" type="slidenum">
              <a:rPr lang="en-US" smtClean="0"/>
              <a:t>‹#›</a:t>
            </a:fld>
            <a:endParaRPr lang="en-US"/>
          </a:p>
        </p:txBody>
      </p:sp>
    </p:spTree>
    <p:extLst>
      <p:ext uri="{BB962C8B-B14F-4D97-AF65-F5344CB8AC3E}">
        <p14:creationId xmlns:p14="http://schemas.microsoft.com/office/powerpoint/2010/main" val="14804856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9D4E306-66DA-44FD-9CB2-11CFFDF2974F}" type="datetimeFigureOut">
              <a:rPr lang="en-US" smtClean="0"/>
              <a:t>10/9/2023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705756-8333-4A26-9E75-37B9EA7DCE00}" type="slidenum">
              <a:rPr lang="en-US" smtClean="0"/>
              <a:t>‹#›</a:t>
            </a:fld>
            <a:endParaRPr lang="en-US"/>
          </a:p>
        </p:txBody>
      </p:sp>
    </p:spTree>
    <p:extLst>
      <p:ext uri="{BB962C8B-B14F-4D97-AF65-F5344CB8AC3E}">
        <p14:creationId xmlns:p14="http://schemas.microsoft.com/office/powerpoint/2010/main" val="6162172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9D4E306-66DA-44FD-9CB2-11CFFDF2974F}" type="datetimeFigureOut">
              <a:rPr lang="en-US" smtClean="0"/>
              <a:t>10/9/2023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705756-8333-4A26-9E75-37B9EA7DCE00}" type="slidenum">
              <a:rPr lang="en-US" smtClean="0"/>
              <a:t>‹#›</a:t>
            </a:fld>
            <a:endParaRPr lang="en-US"/>
          </a:p>
        </p:txBody>
      </p:sp>
    </p:spTree>
    <p:extLst>
      <p:ext uri="{BB962C8B-B14F-4D97-AF65-F5344CB8AC3E}">
        <p14:creationId xmlns:p14="http://schemas.microsoft.com/office/powerpoint/2010/main" val="8972681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9D4E306-66DA-44FD-9CB2-11CFFDF2974F}" type="datetimeFigureOut">
              <a:rPr lang="en-US" smtClean="0"/>
              <a:t>10/9/2023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705756-8333-4A26-9E75-37B9EA7DCE00}" type="slidenum">
              <a:rPr lang="en-US" smtClean="0"/>
              <a:t>‹#›</a:t>
            </a:fld>
            <a:endParaRPr lang="en-US"/>
          </a:p>
        </p:txBody>
      </p:sp>
    </p:spTree>
    <p:extLst>
      <p:ext uri="{BB962C8B-B14F-4D97-AF65-F5344CB8AC3E}">
        <p14:creationId xmlns:p14="http://schemas.microsoft.com/office/powerpoint/2010/main" val="27875967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9D4E306-66DA-44FD-9CB2-11CFFDF2974F}" type="datetimeFigureOut">
              <a:rPr lang="en-US" smtClean="0"/>
              <a:t>10/9/2023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705756-8333-4A26-9E75-37B9EA7DCE00}" type="slidenum">
              <a:rPr lang="en-US" smtClean="0"/>
              <a:t>‹#›</a:t>
            </a:fld>
            <a:endParaRPr lang="en-US"/>
          </a:p>
        </p:txBody>
      </p:sp>
    </p:spTree>
    <p:extLst>
      <p:ext uri="{BB962C8B-B14F-4D97-AF65-F5344CB8AC3E}">
        <p14:creationId xmlns:p14="http://schemas.microsoft.com/office/powerpoint/2010/main" val="2717020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89D4E306-66DA-44FD-9CB2-11CFFDF2974F}" type="datetimeFigureOut">
              <a:rPr lang="en-US" smtClean="0"/>
              <a:t>10/9/2023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705756-8333-4A26-9E75-37B9EA7DCE00}" type="slidenum">
              <a:rPr lang="en-US" smtClean="0"/>
              <a:t>‹#›</a:t>
            </a:fld>
            <a:endParaRPr lang="en-US"/>
          </a:p>
        </p:txBody>
      </p:sp>
    </p:spTree>
    <p:extLst>
      <p:ext uri="{BB962C8B-B14F-4D97-AF65-F5344CB8AC3E}">
        <p14:creationId xmlns:p14="http://schemas.microsoft.com/office/powerpoint/2010/main" val="699470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9D4E306-66DA-44FD-9CB2-11CFFDF2974F}" type="datetimeFigureOut">
              <a:rPr lang="en-US" smtClean="0"/>
              <a:t>10/9/2023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705756-8333-4A26-9E75-37B9EA7DCE00}" type="slidenum">
              <a:rPr lang="en-US" smtClean="0"/>
              <a:t>‹#›</a:t>
            </a:fld>
            <a:endParaRPr lang="en-US"/>
          </a:p>
        </p:txBody>
      </p:sp>
    </p:spTree>
    <p:extLst>
      <p:ext uri="{BB962C8B-B14F-4D97-AF65-F5344CB8AC3E}">
        <p14:creationId xmlns:p14="http://schemas.microsoft.com/office/powerpoint/2010/main" val="30449006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9D4E306-66DA-44FD-9CB2-11CFFDF2974F}" type="datetimeFigureOut">
              <a:rPr lang="en-US" smtClean="0"/>
              <a:t>10/9/2023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705756-8333-4A26-9E75-37B9EA7DCE00}" type="slidenum">
              <a:rPr lang="en-US" smtClean="0"/>
              <a:t>‹#›</a:t>
            </a:fld>
            <a:endParaRPr lang="en-US"/>
          </a:p>
        </p:txBody>
      </p:sp>
    </p:spTree>
    <p:extLst>
      <p:ext uri="{BB962C8B-B14F-4D97-AF65-F5344CB8AC3E}">
        <p14:creationId xmlns:p14="http://schemas.microsoft.com/office/powerpoint/2010/main" val="515073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9D4E306-66DA-44FD-9CB2-11CFFDF2974F}" type="datetimeFigureOut">
              <a:rPr lang="en-US" smtClean="0"/>
              <a:t>10/9/2023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705756-8333-4A26-9E75-37B9EA7DCE00}" type="slidenum">
              <a:rPr lang="en-US" smtClean="0"/>
              <a:t>‹#›</a:t>
            </a:fld>
            <a:endParaRPr lang="en-US"/>
          </a:p>
        </p:txBody>
      </p:sp>
    </p:spTree>
    <p:extLst>
      <p:ext uri="{BB962C8B-B14F-4D97-AF65-F5344CB8AC3E}">
        <p14:creationId xmlns:p14="http://schemas.microsoft.com/office/powerpoint/2010/main" val="364143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89D4E306-66DA-44FD-9CB2-11CFFDF2974F}" type="datetimeFigureOut">
              <a:rPr lang="en-US" smtClean="0"/>
              <a:t>10/9/2023</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5B705756-8333-4A26-9E75-37B9EA7DCE00}" type="slidenum">
              <a:rPr lang="en-US" smtClean="0"/>
              <a:t>‹#›</a:t>
            </a:fld>
            <a:endParaRPr lang="en-US"/>
          </a:p>
        </p:txBody>
      </p:sp>
    </p:spTree>
    <p:extLst>
      <p:ext uri="{BB962C8B-B14F-4D97-AF65-F5344CB8AC3E}">
        <p14:creationId xmlns:p14="http://schemas.microsoft.com/office/powerpoint/2010/main" val="4155372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89D4E306-66DA-44FD-9CB2-11CFFDF2974F}" type="datetimeFigureOut">
              <a:rPr lang="en-US" smtClean="0"/>
              <a:t>10/9/2023</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5B705756-8333-4A26-9E75-37B9EA7DCE00}" type="slidenum">
              <a:rPr lang="en-US" smtClean="0"/>
              <a:t>‹#›</a:t>
            </a:fld>
            <a:endParaRPr lang="en-US"/>
          </a:p>
        </p:txBody>
      </p:sp>
    </p:spTree>
    <p:extLst>
      <p:ext uri="{BB962C8B-B14F-4D97-AF65-F5344CB8AC3E}">
        <p14:creationId xmlns:p14="http://schemas.microsoft.com/office/powerpoint/2010/main" val="195185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89D4E306-66DA-44FD-9CB2-11CFFDF2974F}" type="datetimeFigureOut">
              <a:rPr lang="en-US" smtClean="0"/>
              <a:t>10/9/2023</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5B705756-8333-4A26-9E75-37B9EA7DCE00}" type="slidenum">
              <a:rPr lang="en-US" smtClean="0"/>
              <a:t>‹#›</a:t>
            </a:fld>
            <a:endParaRPr lang="en-US"/>
          </a:p>
        </p:txBody>
      </p:sp>
    </p:spTree>
    <p:extLst>
      <p:ext uri="{BB962C8B-B14F-4D97-AF65-F5344CB8AC3E}">
        <p14:creationId xmlns:p14="http://schemas.microsoft.com/office/powerpoint/2010/main" val="1128174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9D4E306-66DA-44FD-9CB2-11CFFDF2974F}" type="datetimeFigureOut">
              <a:rPr lang="en-US" smtClean="0"/>
              <a:t>10/9/2023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705756-8333-4A26-9E75-37B9EA7DCE00}" type="slidenum">
              <a:rPr lang="en-US" smtClean="0"/>
              <a:t>‹#›</a:t>
            </a:fld>
            <a:endParaRPr lang="en-US"/>
          </a:p>
        </p:txBody>
      </p:sp>
    </p:spTree>
    <p:extLst>
      <p:ext uri="{BB962C8B-B14F-4D97-AF65-F5344CB8AC3E}">
        <p14:creationId xmlns:p14="http://schemas.microsoft.com/office/powerpoint/2010/main" val="1616817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89D4E306-66DA-44FD-9CB2-11CFFDF2974F}" type="datetimeFigureOut">
              <a:rPr lang="en-US" smtClean="0"/>
              <a:t>10/9/2023</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B705756-8333-4A26-9E75-37B9EA7DCE00}" type="slidenum">
              <a:rPr lang="en-US" smtClean="0"/>
              <a:t>‹#›</a:t>
            </a:fld>
            <a:endParaRPr lang="en-US"/>
          </a:p>
        </p:txBody>
      </p:sp>
    </p:spTree>
    <p:extLst>
      <p:ext uri="{BB962C8B-B14F-4D97-AF65-F5344CB8AC3E}">
        <p14:creationId xmlns:p14="http://schemas.microsoft.com/office/powerpoint/2010/main" val="95980023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hyperlink" Target="/Bibles/BibleSearch/showVerses.php?book=50&amp;chapter=3&amp;vmin=6" TargetMode="External"/><Relationship Id="rId7" Type="http://schemas.openxmlformats.org/officeDocument/2006/relationships/hyperlink" Target="/Bibles/BibleSearch/showVerses.php?book=53&amp;chapter=6&amp;vmin=56" TargetMode="External"/><Relationship Id="rId2" Type="http://schemas.openxmlformats.org/officeDocument/2006/relationships/hyperlink" Target="/ar/%D8%A3%D9%8E%D9%85%D9%92%D8%AB%D9%8E%D8%A7%D9%84%D9%8C/31/10" TargetMode="External"/><Relationship Id="rId1" Type="http://schemas.openxmlformats.org/officeDocument/2006/relationships/slideLayout" Target="../slideLayouts/slideLayout1.xml"/><Relationship Id="rId6" Type="http://schemas.openxmlformats.org/officeDocument/2006/relationships/hyperlink" Target="/Bibles/BibleSearch/showVerses.php?book=72&amp;chapter=2&amp;vmin=27" TargetMode="External"/><Relationship Id="rId5" Type="http://schemas.openxmlformats.org/officeDocument/2006/relationships/hyperlink" Target="/ar/%D9%85%D9%8E%D8%B1%D9%92%D9%82%D9%8F%D8%B3%D9%8E/16/16" TargetMode="External"/><Relationship Id="rId4" Type="http://schemas.openxmlformats.org/officeDocument/2006/relationships/hyperlink" Target="/Bibles/BibleSearch/showVerses.php?book=28&amp;chapter=7&amp;vmin=3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F19BAF3-7E20-4B9D-B544-BABAEEA1FA7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10" name="Picture 9">
            <a:extLst>
              <a:ext uri="{FF2B5EF4-FFF2-40B4-BE49-F238E27FC236}">
                <a16:creationId xmlns:a16="http://schemas.microsoft.com/office/drawing/2014/main" id="{950648F4-ABCD-4DF0-8641-76CFB235472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2" name="Oval 11">
            <a:extLst>
              <a:ext uri="{FF2B5EF4-FFF2-40B4-BE49-F238E27FC236}">
                <a16:creationId xmlns:a16="http://schemas.microsoft.com/office/drawing/2014/main" id="{989BE678-777B-482A-A616-FEDC47B162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pic>
        <p:nvPicPr>
          <p:cNvPr id="14" name="Picture 13">
            <a:extLst>
              <a:ext uri="{FF2B5EF4-FFF2-40B4-BE49-F238E27FC236}">
                <a16:creationId xmlns:a16="http://schemas.microsoft.com/office/drawing/2014/main" id="{CF1EB4BD-9C7E-4AA3-9681-C7EB0DA6250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6" name="Picture 15">
            <a:extLst>
              <a:ext uri="{FF2B5EF4-FFF2-40B4-BE49-F238E27FC236}">
                <a16:creationId xmlns:a16="http://schemas.microsoft.com/office/drawing/2014/main" id="{94AAE3AA-3759-4D28-B0EF-575F25A514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6">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8" name="Rectangle 17">
            <a:extLst>
              <a:ext uri="{FF2B5EF4-FFF2-40B4-BE49-F238E27FC236}">
                <a16:creationId xmlns:a16="http://schemas.microsoft.com/office/drawing/2014/main" id="{D28BE0C3-2102-4820-B88B-A448B1840D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Rectangle 19">
            <a:extLst>
              <a:ext uri="{FF2B5EF4-FFF2-40B4-BE49-F238E27FC236}">
                <a16:creationId xmlns:a16="http://schemas.microsoft.com/office/drawing/2014/main" id="{F3F4807A-5068-4492-8025-D75F320E90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F76312F-5F57-0B3F-BCDD-1EA1F16A967E}"/>
              </a:ext>
            </a:extLst>
          </p:cNvPr>
          <p:cNvSpPr>
            <a:spLocks noGrp="1"/>
          </p:cNvSpPr>
          <p:nvPr>
            <p:ph type="title"/>
          </p:nvPr>
        </p:nvSpPr>
        <p:spPr>
          <a:xfrm>
            <a:off x="8000837" y="1325880"/>
            <a:ext cx="3543464" cy="3066507"/>
          </a:xfrm>
        </p:spPr>
        <p:txBody>
          <a:bodyPr vert="horz" lIns="91440" tIns="45720" rIns="91440" bIns="45720" rtlCol="0" anchor="b">
            <a:normAutofit/>
          </a:bodyPr>
          <a:lstStyle/>
          <a:p>
            <a:r>
              <a:rPr lang="en-US" sz="4800">
                <a:solidFill>
                  <a:srgbClr val="EBEBEB"/>
                </a:solidFill>
              </a:rPr>
              <a:t>By anton habis:</a:t>
            </a:r>
          </a:p>
        </p:txBody>
      </p:sp>
      <p:sp>
        <p:nvSpPr>
          <p:cNvPr id="22" name="Freeform 36">
            <a:extLst>
              <a:ext uri="{FF2B5EF4-FFF2-40B4-BE49-F238E27FC236}">
                <a16:creationId xmlns:a16="http://schemas.microsoft.com/office/drawing/2014/main" id="{B24996F8-180C-4DCB-8A26-DFA336CDEF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413666"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1">
              <a:alpha val="20000"/>
            </a:schemeClr>
          </a:solidFill>
          <a:ln>
            <a:noFill/>
          </a:ln>
        </p:spPr>
        <p:txBody>
          <a:bodyPr rtlCol="0" anchor="ctr"/>
          <a:lstStyle/>
          <a:p>
            <a:pPr algn="ctr"/>
            <a:endParaRPr lang="en-US"/>
          </a:p>
        </p:txBody>
      </p:sp>
      <p:pic>
        <p:nvPicPr>
          <p:cNvPr id="4" name="Picture 3">
            <a:extLst>
              <a:ext uri="{FF2B5EF4-FFF2-40B4-BE49-F238E27FC236}">
                <a16:creationId xmlns:a16="http://schemas.microsoft.com/office/drawing/2014/main" id="{3BF714D2-C661-3E1A-15C8-4C2F9E2466E8}"/>
              </a:ext>
            </a:extLst>
          </p:cNvPr>
          <p:cNvPicPr>
            <a:picLocks noChangeAspect="1"/>
          </p:cNvPicPr>
          <p:nvPr/>
        </p:nvPicPr>
        <p:blipFill rotWithShape="1">
          <a:blip r:embed="rId7"/>
          <a:srcRect l="13344" r="13957" b="1"/>
          <a:stretch/>
        </p:blipFill>
        <p:spPr>
          <a:xfrm>
            <a:off x="20" y="10"/>
            <a:ext cx="7759920" cy="6857991"/>
          </a:xfrm>
          <a:custGeom>
            <a:avLst/>
            <a:gdLst/>
            <a:ahLst/>
            <a:cxnLst/>
            <a:rect l="l" t="t" r="r" b="b"/>
            <a:pathLst>
              <a:path w="7759940" h="6858001">
                <a:moveTo>
                  <a:pt x="0" y="0"/>
                </a:moveTo>
                <a:lnTo>
                  <a:pt x="1296537" y="0"/>
                </a:lnTo>
                <a:lnTo>
                  <a:pt x="1296537" y="1"/>
                </a:lnTo>
                <a:lnTo>
                  <a:pt x="6415225" y="1"/>
                </a:lnTo>
                <a:lnTo>
                  <a:pt x="6415225" y="0"/>
                </a:lnTo>
                <a:lnTo>
                  <a:pt x="7758763" y="0"/>
                </a:lnTo>
                <a:lnTo>
                  <a:pt x="7733718" y="155677"/>
                </a:lnTo>
                <a:lnTo>
                  <a:pt x="7709849" y="310668"/>
                </a:lnTo>
                <a:lnTo>
                  <a:pt x="7686485" y="466344"/>
                </a:lnTo>
                <a:lnTo>
                  <a:pt x="7666482" y="622707"/>
                </a:lnTo>
                <a:lnTo>
                  <a:pt x="7646311" y="778383"/>
                </a:lnTo>
                <a:lnTo>
                  <a:pt x="7627485" y="934746"/>
                </a:lnTo>
                <a:lnTo>
                  <a:pt x="7611349" y="1089051"/>
                </a:lnTo>
                <a:lnTo>
                  <a:pt x="7596053" y="1245413"/>
                </a:lnTo>
                <a:lnTo>
                  <a:pt x="7582101" y="1401090"/>
                </a:lnTo>
                <a:lnTo>
                  <a:pt x="7569999" y="1554023"/>
                </a:lnTo>
                <a:lnTo>
                  <a:pt x="7557896" y="1709014"/>
                </a:lnTo>
                <a:lnTo>
                  <a:pt x="7547811" y="1861947"/>
                </a:lnTo>
                <a:lnTo>
                  <a:pt x="7539911" y="2014881"/>
                </a:lnTo>
                <a:lnTo>
                  <a:pt x="7531674" y="2167128"/>
                </a:lnTo>
                <a:lnTo>
                  <a:pt x="7524783" y="2318004"/>
                </a:lnTo>
                <a:lnTo>
                  <a:pt x="7519908" y="2467509"/>
                </a:lnTo>
                <a:lnTo>
                  <a:pt x="7515706" y="2617013"/>
                </a:lnTo>
                <a:lnTo>
                  <a:pt x="7511672" y="2765146"/>
                </a:lnTo>
                <a:lnTo>
                  <a:pt x="7509823" y="2911221"/>
                </a:lnTo>
                <a:lnTo>
                  <a:pt x="7507806" y="3057297"/>
                </a:lnTo>
                <a:lnTo>
                  <a:pt x="7506797" y="3201315"/>
                </a:lnTo>
                <a:lnTo>
                  <a:pt x="7507806" y="3343961"/>
                </a:lnTo>
                <a:lnTo>
                  <a:pt x="7507806" y="3485236"/>
                </a:lnTo>
                <a:lnTo>
                  <a:pt x="7509823" y="3625139"/>
                </a:lnTo>
                <a:lnTo>
                  <a:pt x="7512848" y="3762299"/>
                </a:lnTo>
                <a:lnTo>
                  <a:pt x="7515706" y="3898087"/>
                </a:lnTo>
                <a:lnTo>
                  <a:pt x="7518900" y="4031133"/>
                </a:lnTo>
                <a:lnTo>
                  <a:pt x="7523774" y="4163492"/>
                </a:lnTo>
                <a:lnTo>
                  <a:pt x="7528985" y="4293793"/>
                </a:lnTo>
                <a:lnTo>
                  <a:pt x="7533691" y="4421352"/>
                </a:lnTo>
                <a:lnTo>
                  <a:pt x="7546971" y="4670298"/>
                </a:lnTo>
                <a:lnTo>
                  <a:pt x="7561090" y="4908956"/>
                </a:lnTo>
                <a:lnTo>
                  <a:pt x="7575882" y="5138013"/>
                </a:lnTo>
                <a:lnTo>
                  <a:pt x="7592187" y="5354726"/>
                </a:lnTo>
                <a:lnTo>
                  <a:pt x="7609164" y="5561838"/>
                </a:lnTo>
                <a:lnTo>
                  <a:pt x="7627485" y="5753862"/>
                </a:lnTo>
                <a:lnTo>
                  <a:pt x="7645471" y="5934227"/>
                </a:lnTo>
                <a:lnTo>
                  <a:pt x="7663456" y="6100191"/>
                </a:lnTo>
                <a:lnTo>
                  <a:pt x="7680433" y="6252438"/>
                </a:lnTo>
                <a:lnTo>
                  <a:pt x="7696570" y="6387541"/>
                </a:lnTo>
                <a:lnTo>
                  <a:pt x="7711866" y="6509613"/>
                </a:lnTo>
                <a:lnTo>
                  <a:pt x="7724641" y="6612483"/>
                </a:lnTo>
                <a:lnTo>
                  <a:pt x="7736743" y="6698894"/>
                </a:lnTo>
                <a:lnTo>
                  <a:pt x="7754057" y="6817538"/>
                </a:lnTo>
                <a:lnTo>
                  <a:pt x="7759940" y="6858000"/>
                </a:lnTo>
                <a:lnTo>
                  <a:pt x="6854586" y="6858000"/>
                </a:lnTo>
                <a:lnTo>
                  <a:pt x="6854586" y="6858001"/>
                </a:lnTo>
                <a:lnTo>
                  <a:pt x="764022" y="6858001"/>
                </a:lnTo>
                <a:lnTo>
                  <a:pt x="764022" y="6858000"/>
                </a:lnTo>
                <a:lnTo>
                  <a:pt x="0" y="6858000"/>
                </a:lnTo>
                <a:close/>
              </a:path>
            </a:pathLst>
          </a:custGeom>
        </p:spPr>
      </p:pic>
      <p:sp>
        <p:nvSpPr>
          <p:cNvPr id="24" name="Rectangle 23">
            <a:extLst>
              <a:ext uri="{FF2B5EF4-FFF2-40B4-BE49-F238E27FC236}">
                <a16:creationId xmlns:a16="http://schemas.microsoft.com/office/drawing/2014/main" id="{630182B0-3559-41D5-9EBC-0BD86BEDAD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1745569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a:extLst>
              <a:ext uri="{FF2B5EF4-FFF2-40B4-BE49-F238E27FC236}">
                <a16:creationId xmlns:a16="http://schemas.microsoft.com/office/drawing/2014/main" id="{139E1E18-997B-4477-811A-B26BBE7290A9}"/>
              </a:ext>
            </a:extLst>
          </p:cNvPr>
          <p:cNvSpPr/>
          <p:nvPr/>
        </p:nvSpPr>
        <p:spPr>
          <a:xfrm>
            <a:off x="5430078" y="2918790"/>
            <a:ext cx="1709530" cy="1802295"/>
          </a:xfrm>
          <a:prstGeom prst="ellipse">
            <a:avLst/>
          </a:prstGeom>
          <a:ln w="571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ar-JO" sz="2800" b="1" dirty="0"/>
              <a:t>الأسرار السبعة </a:t>
            </a:r>
            <a:endParaRPr lang="en-US" sz="2800" b="1" dirty="0"/>
          </a:p>
        </p:txBody>
      </p:sp>
      <p:sp>
        <p:nvSpPr>
          <p:cNvPr id="6" name="Oval 5">
            <a:extLst>
              <a:ext uri="{FF2B5EF4-FFF2-40B4-BE49-F238E27FC236}">
                <a16:creationId xmlns:a16="http://schemas.microsoft.com/office/drawing/2014/main" id="{F527C4D1-49E0-4F45-8C3E-FF44E7FC0BC6}"/>
              </a:ext>
            </a:extLst>
          </p:cNvPr>
          <p:cNvSpPr/>
          <p:nvPr/>
        </p:nvSpPr>
        <p:spPr>
          <a:xfrm>
            <a:off x="5357008" y="97737"/>
            <a:ext cx="1709530" cy="1802295"/>
          </a:xfrm>
          <a:prstGeom prst="ellipse">
            <a:avLst/>
          </a:prstGeom>
          <a:ln w="571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ar-JO" b="1" dirty="0"/>
              <a:t>سر الكهنوت </a:t>
            </a:r>
            <a:endParaRPr lang="en-US" b="1" dirty="0"/>
          </a:p>
        </p:txBody>
      </p:sp>
      <p:sp>
        <p:nvSpPr>
          <p:cNvPr id="7" name="Oval 6">
            <a:extLst>
              <a:ext uri="{FF2B5EF4-FFF2-40B4-BE49-F238E27FC236}">
                <a16:creationId xmlns:a16="http://schemas.microsoft.com/office/drawing/2014/main" id="{65CECE40-939B-4171-9B8E-0FCECE4EE3AC}"/>
              </a:ext>
            </a:extLst>
          </p:cNvPr>
          <p:cNvSpPr/>
          <p:nvPr/>
        </p:nvSpPr>
        <p:spPr>
          <a:xfrm>
            <a:off x="7689575" y="649359"/>
            <a:ext cx="1709530" cy="1802295"/>
          </a:xfrm>
          <a:prstGeom prst="ellipse">
            <a:avLst/>
          </a:prstGeom>
          <a:ln w="571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ar-JO" b="1" dirty="0"/>
              <a:t>سر العماد</a:t>
            </a:r>
            <a:endParaRPr lang="en-US" b="1" dirty="0"/>
          </a:p>
        </p:txBody>
      </p:sp>
      <p:sp>
        <p:nvSpPr>
          <p:cNvPr id="8" name="Oval 7">
            <a:extLst>
              <a:ext uri="{FF2B5EF4-FFF2-40B4-BE49-F238E27FC236}">
                <a16:creationId xmlns:a16="http://schemas.microsoft.com/office/drawing/2014/main" id="{8368CF91-A918-4C23-901B-F55479C21B2D}"/>
              </a:ext>
            </a:extLst>
          </p:cNvPr>
          <p:cNvSpPr/>
          <p:nvPr/>
        </p:nvSpPr>
        <p:spPr>
          <a:xfrm>
            <a:off x="8262526" y="2604802"/>
            <a:ext cx="1709530" cy="1802295"/>
          </a:xfrm>
          <a:prstGeom prst="ellipse">
            <a:avLst/>
          </a:prstGeom>
          <a:ln w="571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ar-JO" b="1" dirty="0"/>
              <a:t>سر الميرون</a:t>
            </a:r>
            <a:endParaRPr lang="en-US" b="1" dirty="0"/>
          </a:p>
        </p:txBody>
      </p:sp>
      <p:sp>
        <p:nvSpPr>
          <p:cNvPr id="9" name="Oval 8">
            <a:extLst>
              <a:ext uri="{FF2B5EF4-FFF2-40B4-BE49-F238E27FC236}">
                <a16:creationId xmlns:a16="http://schemas.microsoft.com/office/drawing/2014/main" id="{9863B29E-9203-4DBA-A5F9-F2F973B174EA}"/>
              </a:ext>
            </a:extLst>
          </p:cNvPr>
          <p:cNvSpPr/>
          <p:nvPr/>
        </p:nvSpPr>
        <p:spPr>
          <a:xfrm>
            <a:off x="7469237" y="4916598"/>
            <a:ext cx="1709530" cy="1802295"/>
          </a:xfrm>
          <a:prstGeom prst="ellipse">
            <a:avLst/>
          </a:prstGeom>
          <a:ln w="571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ar-JO" b="1" dirty="0"/>
              <a:t>سر الافخاريستيا</a:t>
            </a:r>
            <a:endParaRPr lang="en-US" b="1" dirty="0"/>
          </a:p>
        </p:txBody>
      </p:sp>
      <p:sp>
        <p:nvSpPr>
          <p:cNvPr id="10" name="Oval 9">
            <a:extLst>
              <a:ext uri="{FF2B5EF4-FFF2-40B4-BE49-F238E27FC236}">
                <a16:creationId xmlns:a16="http://schemas.microsoft.com/office/drawing/2014/main" id="{192B5A4F-A525-43D2-9A54-56F2CE82DB99}"/>
              </a:ext>
            </a:extLst>
          </p:cNvPr>
          <p:cNvSpPr/>
          <p:nvPr/>
        </p:nvSpPr>
        <p:spPr>
          <a:xfrm>
            <a:off x="3359427" y="4996066"/>
            <a:ext cx="1709530" cy="1802295"/>
          </a:xfrm>
          <a:prstGeom prst="ellipse">
            <a:avLst/>
          </a:prstGeom>
          <a:ln w="571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ar-JO" b="1" dirty="0"/>
              <a:t>سر التوبة والأعتراف</a:t>
            </a:r>
            <a:endParaRPr lang="en-US" b="1" dirty="0"/>
          </a:p>
        </p:txBody>
      </p:sp>
      <p:sp>
        <p:nvSpPr>
          <p:cNvPr id="11" name="Oval 10">
            <a:extLst>
              <a:ext uri="{FF2B5EF4-FFF2-40B4-BE49-F238E27FC236}">
                <a16:creationId xmlns:a16="http://schemas.microsoft.com/office/drawing/2014/main" id="{FFBFD7FC-6963-4CBC-B474-911B2C7B6052}"/>
              </a:ext>
            </a:extLst>
          </p:cNvPr>
          <p:cNvSpPr/>
          <p:nvPr/>
        </p:nvSpPr>
        <p:spPr>
          <a:xfrm>
            <a:off x="2645778" y="2925415"/>
            <a:ext cx="1709530" cy="1802295"/>
          </a:xfrm>
          <a:prstGeom prst="ellipse">
            <a:avLst/>
          </a:prstGeom>
          <a:ln w="571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ar-JO" b="1" dirty="0"/>
              <a:t>سر مسحة المرضى</a:t>
            </a:r>
            <a:endParaRPr lang="en-US" b="1" dirty="0"/>
          </a:p>
        </p:txBody>
      </p:sp>
      <p:sp>
        <p:nvSpPr>
          <p:cNvPr id="12" name="Oval 11">
            <a:extLst>
              <a:ext uri="{FF2B5EF4-FFF2-40B4-BE49-F238E27FC236}">
                <a16:creationId xmlns:a16="http://schemas.microsoft.com/office/drawing/2014/main" id="{1105D485-E907-41BB-8C9F-8D24DDF63BD8}"/>
              </a:ext>
            </a:extLst>
          </p:cNvPr>
          <p:cNvSpPr/>
          <p:nvPr/>
        </p:nvSpPr>
        <p:spPr>
          <a:xfrm>
            <a:off x="3060864" y="960786"/>
            <a:ext cx="1709530" cy="1802295"/>
          </a:xfrm>
          <a:prstGeom prst="ellipse">
            <a:avLst/>
          </a:prstGeom>
          <a:ln w="571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ar-JO" b="1" dirty="0"/>
              <a:t>سر الزواج</a:t>
            </a:r>
            <a:endParaRPr lang="en-US" b="1" dirty="0"/>
          </a:p>
        </p:txBody>
      </p:sp>
      <p:cxnSp>
        <p:nvCxnSpPr>
          <p:cNvPr id="15" name="Straight Arrow Connector 14">
            <a:extLst>
              <a:ext uri="{FF2B5EF4-FFF2-40B4-BE49-F238E27FC236}">
                <a16:creationId xmlns:a16="http://schemas.microsoft.com/office/drawing/2014/main" id="{CEBA616F-0A68-43B6-B9F2-29727E356FB9}"/>
              </a:ext>
            </a:extLst>
          </p:cNvPr>
          <p:cNvCxnSpPr>
            <a:cxnSpLocks/>
          </p:cNvCxnSpPr>
          <p:nvPr/>
        </p:nvCxnSpPr>
        <p:spPr>
          <a:xfrm flipH="1" flipV="1">
            <a:off x="4547153" y="2511286"/>
            <a:ext cx="900629" cy="636108"/>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6" name="Straight Arrow Connector 15">
            <a:extLst>
              <a:ext uri="{FF2B5EF4-FFF2-40B4-BE49-F238E27FC236}">
                <a16:creationId xmlns:a16="http://schemas.microsoft.com/office/drawing/2014/main" id="{D941667C-06AC-4214-A487-38651B51B8D3}"/>
              </a:ext>
            </a:extLst>
          </p:cNvPr>
          <p:cNvCxnSpPr>
            <a:cxnSpLocks/>
          </p:cNvCxnSpPr>
          <p:nvPr/>
        </p:nvCxnSpPr>
        <p:spPr>
          <a:xfrm flipH="1">
            <a:off x="4212017" y="3763616"/>
            <a:ext cx="1235765" cy="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7" name="Straight Arrow Connector 16">
            <a:extLst>
              <a:ext uri="{FF2B5EF4-FFF2-40B4-BE49-F238E27FC236}">
                <a16:creationId xmlns:a16="http://schemas.microsoft.com/office/drawing/2014/main" id="{4630C4DF-AE99-4FAE-90AD-1236759EAA46}"/>
              </a:ext>
            </a:extLst>
          </p:cNvPr>
          <p:cNvCxnSpPr>
            <a:cxnSpLocks/>
          </p:cNvCxnSpPr>
          <p:nvPr/>
        </p:nvCxnSpPr>
        <p:spPr>
          <a:xfrm flipV="1">
            <a:off x="6284843" y="1914940"/>
            <a:ext cx="0" cy="974034"/>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8" name="Straight Arrow Connector 17">
            <a:extLst>
              <a:ext uri="{FF2B5EF4-FFF2-40B4-BE49-F238E27FC236}">
                <a16:creationId xmlns:a16="http://schemas.microsoft.com/office/drawing/2014/main" id="{8C7B678B-241D-459A-9A5F-A723A52768E1}"/>
              </a:ext>
            </a:extLst>
          </p:cNvPr>
          <p:cNvCxnSpPr/>
          <p:nvPr/>
        </p:nvCxnSpPr>
        <p:spPr>
          <a:xfrm flipV="1">
            <a:off x="6897347" y="2293454"/>
            <a:ext cx="947530" cy="755374"/>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9" name="Straight Arrow Connector 18">
            <a:extLst>
              <a:ext uri="{FF2B5EF4-FFF2-40B4-BE49-F238E27FC236}">
                <a16:creationId xmlns:a16="http://schemas.microsoft.com/office/drawing/2014/main" id="{082A4966-B98B-4CA9-83A5-81F27D11C839}"/>
              </a:ext>
            </a:extLst>
          </p:cNvPr>
          <p:cNvCxnSpPr>
            <a:cxnSpLocks/>
          </p:cNvCxnSpPr>
          <p:nvPr/>
        </p:nvCxnSpPr>
        <p:spPr>
          <a:xfrm>
            <a:off x="7006258" y="4389782"/>
            <a:ext cx="644384" cy="826602"/>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20" name="Straight Arrow Connector 19">
            <a:extLst>
              <a:ext uri="{FF2B5EF4-FFF2-40B4-BE49-F238E27FC236}">
                <a16:creationId xmlns:a16="http://schemas.microsoft.com/office/drawing/2014/main" id="{C89A20D8-9AFA-4ADF-A8FB-874BD90762DA}"/>
              </a:ext>
            </a:extLst>
          </p:cNvPr>
          <p:cNvCxnSpPr>
            <a:cxnSpLocks/>
          </p:cNvCxnSpPr>
          <p:nvPr/>
        </p:nvCxnSpPr>
        <p:spPr>
          <a:xfrm flipH="1">
            <a:off x="4919044" y="4525617"/>
            <a:ext cx="689938" cy="682487"/>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21" name="Straight Arrow Connector 20">
            <a:extLst>
              <a:ext uri="{FF2B5EF4-FFF2-40B4-BE49-F238E27FC236}">
                <a16:creationId xmlns:a16="http://schemas.microsoft.com/office/drawing/2014/main" id="{12945222-6A25-470B-AE29-5034E1AA78AA}"/>
              </a:ext>
            </a:extLst>
          </p:cNvPr>
          <p:cNvCxnSpPr>
            <a:cxnSpLocks/>
          </p:cNvCxnSpPr>
          <p:nvPr/>
        </p:nvCxnSpPr>
        <p:spPr>
          <a:xfrm>
            <a:off x="7139608" y="3668563"/>
            <a:ext cx="1147970" cy="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a:extLst>
              <a:ext uri="{FF2B5EF4-FFF2-40B4-BE49-F238E27FC236}">
                <a16:creationId xmlns:a16="http://schemas.microsoft.com/office/drawing/2014/main" id="{F5D705C2-036E-4D92-BBAB-8ED20A54404D}"/>
              </a:ext>
            </a:extLst>
          </p:cNvPr>
          <p:cNvCxnSpPr>
            <a:cxnSpLocks/>
          </p:cNvCxnSpPr>
          <p:nvPr/>
        </p:nvCxnSpPr>
        <p:spPr>
          <a:xfrm flipH="1" flipV="1">
            <a:off x="2364095" y="1504536"/>
            <a:ext cx="806925" cy="755374"/>
          </a:xfrm>
          <a:prstGeom prst="straightConnector1">
            <a:avLst/>
          </a:prstGeom>
          <a:ln w="38100">
            <a:solidFill>
              <a:srgbClr val="FF0000"/>
            </a:solidFill>
            <a:tailEnd type="triangle"/>
          </a:ln>
        </p:spPr>
        <p:style>
          <a:lnRef idx="1">
            <a:schemeClr val="dk1"/>
          </a:lnRef>
          <a:fillRef idx="0">
            <a:schemeClr val="dk1"/>
          </a:fillRef>
          <a:effectRef idx="0">
            <a:schemeClr val="dk1"/>
          </a:effectRef>
          <a:fontRef idx="minor">
            <a:schemeClr val="tx1"/>
          </a:fontRef>
        </p:style>
      </p:cxnSp>
      <p:cxnSp>
        <p:nvCxnSpPr>
          <p:cNvPr id="37" name="Straight Arrow Connector 36">
            <a:extLst>
              <a:ext uri="{FF2B5EF4-FFF2-40B4-BE49-F238E27FC236}">
                <a16:creationId xmlns:a16="http://schemas.microsoft.com/office/drawing/2014/main" id="{2E540D96-7645-461A-8211-606F3A07F7D8}"/>
              </a:ext>
            </a:extLst>
          </p:cNvPr>
          <p:cNvCxnSpPr>
            <a:cxnSpLocks/>
            <a:endCxn id="54" idx="3"/>
          </p:cNvCxnSpPr>
          <p:nvPr/>
        </p:nvCxnSpPr>
        <p:spPr>
          <a:xfrm flipH="1" flipV="1">
            <a:off x="1418449" y="3462957"/>
            <a:ext cx="1210841" cy="419511"/>
          </a:xfrm>
          <a:prstGeom prst="straightConnector1">
            <a:avLst/>
          </a:prstGeom>
          <a:ln w="38100">
            <a:solidFill>
              <a:srgbClr val="FF0000"/>
            </a:solidFill>
            <a:tailEnd type="triangle"/>
          </a:ln>
        </p:spPr>
        <p:style>
          <a:lnRef idx="1">
            <a:schemeClr val="dk1"/>
          </a:lnRef>
          <a:fillRef idx="0">
            <a:schemeClr val="dk1"/>
          </a:fillRef>
          <a:effectRef idx="0">
            <a:schemeClr val="dk1"/>
          </a:effectRef>
          <a:fontRef idx="minor">
            <a:schemeClr val="tx1"/>
          </a:fontRef>
        </p:style>
      </p:cxnSp>
      <p:cxnSp>
        <p:nvCxnSpPr>
          <p:cNvPr id="38" name="Straight Arrow Connector 37">
            <a:extLst>
              <a:ext uri="{FF2B5EF4-FFF2-40B4-BE49-F238E27FC236}">
                <a16:creationId xmlns:a16="http://schemas.microsoft.com/office/drawing/2014/main" id="{561BA7D1-7A84-4675-AB5A-699B9F49F657}"/>
              </a:ext>
            </a:extLst>
          </p:cNvPr>
          <p:cNvCxnSpPr>
            <a:cxnSpLocks/>
          </p:cNvCxnSpPr>
          <p:nvPr/>
        </p:nvCxnSpPr>
        <p:spPr>
          <a:xfrm flipH="1" flipV="1">
            <a:off x="2579888" y="5405225"/>
            <a:ext cx="831755" cy="874649"/>
          </a:xfrm>
          <a:prstGeom prst="straightConnector1">
            <a:avLst/>
          </a:prstGeom>
          <a:ln w="38100">
            <a:solidFill>
              <a:srgbClr val="FF0000"/>
            </a:solidFill>
            <a:tailEnd type="triangle"/>
          </a:ln>
        </p:spPr>
        <p:style>
          <a:lnRef idx="1">
            <a:schemeClr val="dk1"/>
          </a:lnRef>
          <a:fillRef idx="0">
            <a:schemeClr val="dk1"/>
          </a:fillRef>
          <a:effectRef idx="0">
            <a:schemeClr val="dk1"/>
          </a:effectRef>
          <a:fontRef idx="minor">
            <a:schemeClr val="tx1"/>
          </a:fontRef>
        </p:style>
      </p:cxnSp>
      <p:cxnSp>
        <p:nvCxnSpPr>
          <p:cNvPr id="39" name="Straight Arrow Connector 38">
            <a:extLst>
              <a:ext uri="{FF2B5EF4-FFF2-40B4-BE49-F238E27FC236}">
                <a16:creationId xmlns:a16="http://schemas.microsoft.com/office/drawing/2014/main" id="{C437BB57-819F-403E-B549-4A078F429831}"/>
              </a:ext>
            </a:extLst>
          </p:cNvPr>
          <p:cNvCxnSpPr/>
          <p:nvPr/>
        </p:nvCxnSpPr>
        <p:spPr>
          <a:xfrm flipV="1">
            <a:off x="9138347" y="5481429"/>
            <a:ext cx="947530" cy="755374"/>
          </a:xfrm>
          <a:prstGeom prst="straightConnector1">
            <a:avLst/>
          </a:prstGeom>
          <a:ln w="38100">
            <a:solidFill>
              <a:srgbClr val="FF0000"/>
            </a:solidFill>
            <a:tailEnd type="triangle"/>
          </a:ln>
        </p:spPr>
        <p:style>
          <a:lnRef idx="1">
            <a:schemeClr val="dk1"/>
          </a:lnRef>
          <a:fillRef idx="0">
            <a:schemeClr val="dk1"/>
          </a:fillRef>
          <a:effectRef idx="0">
            <a:schemeClr val="dk1"/>
          </a:effectRef>
          <a:fontRef idx="minor">
            <a:schemeClr val="tx1"/>
          </a:fontRef>
        </p:style>
      </p:cxnSp>
      <p:cxnSp>
        <p:nvCxnSpPr>
          <p:cNvPr id="40" name="Straight Arrow Connector 39">
            <a:extLst>
              <a:ext uri="{FF2B5EF4-FFF2-40B4-BE49-F238E27FC236}">
                <a16:creationId xmlns:a16="http://schemas.microsoft.com/office/drawing/2014/main" id="{60DC9412-1A50-437D-BBFA-AF8DDA84FBFE}"/>
              </a:ext>
            </a:extLst>
          </p:cNvPr>
          <p:cNvCxnSpPr/>
          <p:nvPr/>
        </p:nvCxnSpPr>
        <p:spPr>
          <a:xfrm flipV="1">
            <a:off x="9769755" y="3385929"/>
            <a:ext cx="1050241" cy="653861"/>
          </a:xfrm>
          <a:prstGeom prst="straightConnector1">
            <a:avLst/>
          </a:prstGeom>
          <a:ln w="38100">
            <a:solidFill>
              <a:srgbClr val="FF0000"/>
            </a:solidFill>
            <a:tailEnd type="triangle"/>
          </a:ln>
        </p:spPr>
        <p:style>
          <a:lnRef idx="1">
            <a:schemeClr val="dk1"/>
          </a:lnRef>
          <a:fillRef idx="0">
            <a:schemeClr val="dk1"/>
          </a:fillRef>
          <a:effectRef idx="0">
            <a:schemeClr val="dk1"/>
          </a:effectRef>
          <a:fontRef idx="minor">
            <a:schemeClr val="tx1"/>
          </a:fontRef>
        </p:style>
      </p:cxnSp>
      <p:cxnSp>
        <p:nvCxnSpPr>
          <p:cNvPr id="41" name="Straight Arrow Connector 40">
            <a:extLst>
              <a:ext uri="{FF2B5EF4-FFF2-40B4-BE49-F238E27FC236}">
                <a16:creationId xmlns:a16="http://schemas.microsoft.com/office/drawing/2014/main" id="{4228105D-7E48-4CBE-9303-09D6FF658B2E}"/>
              </a:ext>
            </a:extLst>
          </p:cNvPr>
          <p:cNvCxnSpPr/>
          <p:nvPr/>
        </p:nvCxnSpPr>
        <p:spPr>
          <a:xfrm flipV="1">
            <a:off x="9295990" y="1230797"/>
            <a:ext cx="947530" cy="755374"/>
          </a:xfrm>
          <a:prstGeom prst="straightConnector1">
            <a:avLst/>
          </a:prstGeom>
          <a:ln w="38100">
            <a:solidFill>
              <a:srgbClr val="FF0000"/>
            </a:solidFill>
            <a:tailEnd type="triangle"/>
          </a:ln>
        </p:spPr>
        <p:style>
          <a:lnRef idx="1">
            <a:schemeClr val="dk1"/>
          </a:lnRef>
          <a:fillRef idx="0">
            <a:schemeClr val="dk1"/>
          </a:fillRef>
          <a:effectRef idx="0">
            <a:schemeClr val="dk1"/>
          </a:effectRef>
          <a:fontRef idx="minor">
            <a:schemeClr val="tx1"/>
          </a:fontRef>
        </p:style>
      </p:cxnSp>
      <p:cxnSp>
        <p:nvCxnSpPr>
          <p:cNvPr id="49" name="Connector: Elbow 48">
            <a:extLst>
              <a:ext uri="{FF2B5EF4-FFF2-40B4-BE49-F238E27FC236}">
                <a16:creationId xmlns:a16="http://schemas.microsoft.com/office/drawing/2014/main" id="{BBDE9A30-2B25-40C6-810B-AAFF98AB087F}"/>
              </a:ext>
            </a:extLst>
          </p:cNvPr>
          <p:cNvCxnSpPr/>
          <p:nvPr/>
        </p:nvCxnSpPr>
        <p:spPr>
          <a:xfrm rot="10800000" flipV="1">
            <a:off x="4705296" y="212035"/>
            <a:ext cx="903686" cy="437324"/>
          </a:xfrm>
          <a:prstGeom prst="bentConnector3">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0" name="Rectangle: Rounded Corners 49">
            <a:extLst>
              <a:ext uri="{FF2B5EF4-FFF2-40B4-BE49-F238E27FC236}">
                <a16:creationId xmlns:a16="http://schemas.microsoft.com/office/drawing/2014/main" id="{8011D3AD-3008-4991-8596-70BC4B9B5A2C}"/>
              </a:ext>
            </a:extLst>
          </p:cNvPr>
          <p:cNvSpPr/>
          <p:nvPr/>
        </p:nvSpPr>
        <p:spPr>
          <a:xfrm>
            <a:off x="10363200" y="649359"/>
            <a:ext cx="1258957" cy="727212"/>
          </a:xfrm>
          <a:prstGeom prst="roundRect">
            <a:avLst/>
          </a:prstGeom>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ar-JO" b="1" dirty="0"/>
              <a:t>آية عن السر </a:t>
            </a:r>
            <a:endParaRPr lang="en-US" b="1" dirty="0"/>
          </a:p>
        </p:txBody>
      </p:sp>
      <p:sp>
        <p:nvSpPr>
          <p:cNvPr id="51" name="Rectangle: Rounded Corners 50">
            <a:extLst>
              <a:ext uri="{FF2B5EF4-FFF2-40B4-BE49-F238E27FC236}">
                <a16:creationId xmlns:a16="http://schemas.microsoft.com/office/drawing/2014/main" id="{33E04DA4-4704-4F6F-8243-1CBB26217F62}"/>
              </a:ext>
            </a:extLst>
          </p:cNvPr>
          <p:cNvSpPr/>
          <p:nvPr/>
        </p:nvSpPr>
        <p:spPr>
          <a:xfrm>
            <a:off x="3267939" y="134186"/>
            <a:ext cx="1258957" cy="727212"/>
          </a:xfrm>
          <a:prstGeom prst="roundRect">
            <a:avLst/>
          </a:prstGeom>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ar-JO" b="1" dirty="0"/>
              <a:t>آية عن السر </a:t>
            </a:r>
          </a:p>
        </p:txBody>
      </p:sp>
      <p:sp>
        <p:nvSpPr>
          <p:cNvPr id="52" name="Rectangle: Rounded Corners 51">
            <a:extLst>
              <a:ext uri="{FF2B5EF4-FFF2-40B4-BE49-F238E27FC236}">
                <a16:creationId xmlns:a16="http://schemas.microsoft.com/office/drawing/2014/main" id="{C881A7A3-631F-4AC9-ABB1-8E12B851E076}"/>
              </a:ext>
            </a:extLst>
          </p:cNvPr>
          <p:cNvSpPr/>
          <p:nvPr/>
        </p:nvSpPr>
        <p:spPr>
          <a:xfrm>
            <a:off x="10832277" y="3009901"/>
            <a:ext cx="1258957" cy="727212"/>
          </a:xfrm>
          <a:prstGeom prst="roundRect">
            <a:avLst/>
          </a:prstGeom>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ar-JO" b="1" dirty="0"/>
              <a:t>آية عن السر </a:t>
            </a:r>
          </a:p>
        </p:txBody>
      </p:sp>
      <p:sp>
        <p:nvSpPr>
          <p:cNvPr id="53" name="Rectangle: Rounded Corners 52">
            <a:extLst>
              <a:ext uri="{FF2B5EF4-FFF2-40B4-BE49-F238E27FC236}">
                <a16:creationId xmlns:a16="http://schemas.microsoft.com/office/drawing/2014/main" id="{D67C742A-AC7F-40AF-B091-BB58BC8D54A1}"/>
              </a:ext>
            </a:extLst>
          </p:cNvPr>
          <p:cNvSpPr/>
          <p:nvPr/>
        </p:nvSpPr>
        <p:spPr>
          <a:xfrm>
            <a:off x="1275521" y="5031682"/>
            <a:ext cx="1258957" cy="727212"/>
          </a:xfrm>
          <a:prstGeom prst="roundRect">
            <a:avLst/>
          </a:prstGeom>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ar-JO" b="1" dirty="0"/>
              <a:t>آية عن السر </a:t>
            </a:r>
          </a:p>
        </p:txBody>
      </p:sp>
      <p:sp>
        <p:nvSpPr>
          <p:cNvPr id="54" name="Rectangle: Rounded Corners 53">
            <a:extLst>
              <a:ext uri="{FF2B5EF4-FFF2-40B4-BE49-F238E27FC236}">
                <a16:creationId xmlns:a16="http://schemas.microsoft.com/office/drawing/2014/main" id="{A0E08D27-7E73-43A8-A7AB-57DE25B13FC8}"/>
              </a:ext>
            </a:extLst>
          </p:cNvPr>
          <p:cNvSpPr/>
          <p:nvPr/>
        </p:nvSpPr>
        <p:spPr>
          <a:xfrm>
            <a:off x="159492" y="3099351"/>
            <a:ext cx="1258957" cy="727212"/>
          </a:xfrm>
          <a:prstGeom prst="roundRect">
            <a:avLst/>
          </a:prstGeom>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ar-JO" b="1" dirty="0"/>
              <a:t>آية عن السر </a:t>
            </a:r>
          </a:p>
        </p:txBody>
      </p:sp>
      <p:sp>
        <p:nvSpPr>
          <p:cNvPr id="55" name="Rectangle: Rounded Corners 54">
            <a:extLst>
              <a:ext uri="{FF2B5EF4-FFF2-40B4-BE49-F238E27FC236}">
                <a16:creationId xmlns:a16="http://schemas.microsoft.com/office/drawing/2014/main" id="{EDADE459-F218-4A22-A261-24C30253DE08}"/>
              </a:ext>
            </a:extLst>
          </p:cNvPr>
          <p:cNvSpPr/>
          <p:nvPr/>
        </p:nvSpPr>
        <p:spPr>
          <a:xfrm>
            <a:off x="972089" y="1012965"/>
            <a:ext cx="1258957" cy="727212"/>
          </a:xfrm>
          <a:prstGeom prst="roundRect">
            <a:avLst/>
          </a:prstGeom>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ar-JO" b="1" dirty="0"/>
              <a:t>آية عن السر </a:t>
            </a:r>
          </a:p>
        </p:txBody>
      </p:sp>
      <p:sp>
        <p:nvSpPr>
          <p:cNvPr id="56" name="Rectangle: Rounded Corners 55">
            <a:extLst>
              <a:ext uri="{FF2B5EF4-FFF2-40B4-BE49-F238E27FC236}">
                <a16:creationId xmlns:a16="http://schemas.microsoft.com/office/drawing/2014/main" id="{C418AD90-B3A4-4719-80EE-AFD256F64074}"/>
              </a:ext>
            </a:extLst>
          </p:cNvPr>
          <p:cNvSpPr/>
          <p:nvPr/>
        </p:nvSpPr>
        <p:spPr>
          <a:xfrm>
            <a:off x="10085877" y="5115337"/>
            <a:ext cx="1258957" cy="727212"/>
          </a:xfrm>
          <a:prstGeom prst="roundRect">
            <a:avLst/>
          </a:prstGeom>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ar-JO" b="1" dirty="0"/>
              <a:t>آية عن السر </a:t>
            </a:r>
          </a:p>
        </p:txBody>
      </p:sp>
      <p:sp>
        <p:nvSpPr>
          <p:cNvPr id="2" name="TextBox 1"/>
          <p:cNvSpPr txBox="1"/>
          <p:nvPr/>
        </p:nvSpPr>
        <p:spPr>
          <a:xfrm>
            <a:off x="-255898" y="1982215"/>
            <a:ext cx="2938096" cy="923330"/>
          </a:xfrm>
          <a:prstGeom prst="rect">
            <a:avLst/>
          </a:prstGeom>
          <a:noFill/>
        </p:spPr>
        <p:txBody>
          <a:bodyPr wrap="square" rtlCol="0">
            <a:spAutoFit/>
          </a:bodyPr>
          <a:lstStyle/>
          <a:p>
            <a:pPr algn="r" rtl="1"/>
            <a:r>
              <a:rPr lang="ar-SA" dirty="0"/>
              <a:t>اِمْرَأَةٌ فَاضِلَةٌ مَنْ يَجِدُهَا؟ لِأَنَّ ثَمَنَهَا يَفُوقُ </a:t>
            </a:r>
            <a:r>
              <a:rPr lang="ar-SA" dirty="0" err="1"/>
              <a:t>ٱللَّآلِئَ</a:t>
            </a:r>
            <a:r>
              <a:rPr lang="ar-SA" dirty="0"/>
              <a:t>.</a:t>
            </a:r>
            <a:r>
              <a:rPr lang="ar-JO" dirty="0"/>
              <a:t> </a:t>
            </a:r>
            <a:r>
              <a:rPr lang="ar-SA" dirty="0">
                <a:hlinkClick r:id="rId2" action="ppaction://hlinkfile"/>
              </a:rPr>
              <a:t>أَمْثَالٌ ٣١:‏١٠</a:t>
            </a:r>
            <a:endParaRPr lang="en-US" dirty="0"/>
          </a:p>
          <a:p>
            <a:pPr rtl="1"/>
            <a:r>
              <a:rPr lang="ar-SA" dirty="0"/>
              <a:t> </a:t>
            </a:r>
            <a:endParaRPr lang="en-US" dirty="0"/>
          </a:p>
        </p:txBody>
      </p:sp>
      <p:sp>
        <p:nvSpPr>
          <p:cNvPr id="3" name="TextBox 2"/>
          <p:cNvSpPr txBox="1"/>
          <p:nvPr/>
        </p:nvSpPr>
        <p:spPr>
          <a:xfrm>
            <a:off x="-82864" y="3974283"/>
            <a:ext cx="2728642" cy="830997"/>
          </a:xfrm>
          <a:prstGeom prst="rect">
            <a:avLst/>
          </a:prstGeom>
          <a:noFill/>
        </p:spPr>
        <p:txBody>
          <a:bodyPr wrap="square" rtlCol="0">
            <a:spAutoFit/>
          </a:bodyPr>
          <a:lstStyle/>
          <a:p>
            <a:pPr algn="r"/>
            <a:r>
              <a:rPr lang="ar-SA" sz="1200" b="1" dirty="0"/>
              <a:t>"أَمَرِيضٌ أَحَدٌ بَيْنَكُمْ؟ فَلْيَدْعُ شُيُوخَ الْكَنِيسَةِ فَيُصَلُّوا عَلَيْهِ وَيَدْهَنُوهُ بِزَيْتٍ بِاسْمِ الرَّبِّ.  وَصَلاَةُ الإِيمَانِ تَشْفِي الْمَرِيضَ، وَالرَّبُّ يُقِيمُهُ، وَإِنْ كَانَ قَدْ فَعَلَ خَطِيَّةً تُغْفَرُ لَهْ" (رسالة يعقوب 5: 14، 15)</a:t>
            </a:r>
            <a:endParaRPr lang="en-US" sz="1200" dirty="0"/>
          </a:p>
        </p:txBody>
      </p:sp>
      <p:sp>
        <p:nvSpPr>
          <p:cNvPr id="4" name="TextBox 3"/>
          <p:cNvSpPr txBox="1"/>
          <p:nvPr/>
        </p:nvSpPr>
        <p:spPr>
          <a:xfrm>
            <a:off x="-266681" y="5874018"/>
            <a:ext cx="2861515" cy="584775"/>
          </a:xfrm>
          <a:prstGeom prst="rect">
            <a:avLst/>
          </a:prstGeom>
          <a:noFill/>
        </p:spPr>
        <p:txBody>
          <a:bodyPr wrap="square" rtlCol="0">
            <a:spAutoFit/>
          </a:bodyPr>
          <a:lstStyle/>
          <a:p>
            <a:pPr algn="r"/>
            <a:r>
              <a:rPr lang="ar-SA" sz="1600" b="1" dirty="0"/>
              <a:t>وَاعْتَمَدُوا مِنْهُ فِي الأُرْدُنِّ، مُعْتَرِفِينَ بِخَطَايَاهُمْ" </a:t>
            </a:r>
            <a:r>
              <a:rPr lang="ar-SA" sz="1600" b="1" u="sng" dirty="0">
                <a:hlinkClick r:id="rId3" action="ppaction://hlinkfile"/>
              </a:rPr>
              <a:t>(إنجيل متى 3: 6)</a:t>
            </a:r>
            <a:endParaRPr lang="en-US" sz="1600" dirty="0"/>
          </a:p>
        </p:txBody>
      </p:sp>
      <p:sp>
        <p:nvSpPr>
          <p:cNvPr id="13" name="TextBox 12"/>
          <p:cNvSpPr txBox="1"/>
          <p:nvPr/>
        </p:nvSpPr>
        <p:spPr>
          <a:xfrm>
            <a:off x="465789" y="166987"/>
            <a:ext cx="2640652" cy="523220"/>
          </a:xfrm>
          <a:prstGeom prst="rect">
            <a:avLst/>
          </a:prstGeom>
          <a:noFill/>
        </p:spPr>
        <p:txBody>
          <a:bodyPr wrap="square" rtlCol="0">
            <a:spAutoFit/>
          </a:bodyPr>
          <a:lstStyle/>
          <a:p>
            <a:pPr algn="r" rtl="1"/>
            <a:r>
              <a:rPr lang="ar-SA" sz="1400" b="1" dirty="0"/>
              <a:t>"اخْشَ الرَّبَّ بِكُلِّ نَفْسِكَ، وَاحْتَرِمْ كَهَنَتَهُ" </a:t>
            </a:r>
            <a:r>
              <a:rPr lang="ar-SA" sz="1400" b="1" u="sng" dirty="0">
                <a:hlinkClick r:id="rId4" action="ppaction://hlinkfile"/>
              </a:rPr>
              <a:t>(سفر يشوع بن سيراخ 7: 31)</a:t>
            </a:r>
            <a:endParaRPr lang="en-US" sz="1400" dirty="0"/>
          </a:p>
        </p:txBody>
      </p:sp>
      <p:sp>
        <p:nvSpPr>
          <p:cNvPr id="14" name="TextBox 13"/>
          <p:cNvSpPr txBox="1"/>
          <p:nvPr/>
        </p:nvSpPr>
        <p:spPr>
          <a:xfrm>
            <a:off x="9872466" y="1578930"/>
            <a:ext cx="2218768" cy="523220"/>
          </a:xfrm>
          <a:prstGeom prst="rect">
            <a:avLst/>
          </a:prstGeom>
          <a:noFill/>
        </p:spPr>
        <p:txBody>
          <a:bodyPr wrap="square" rtlCol="0">
            <a:spAutoFit/>
          </a:bodyPr>
          <a:lstStyle/>
          <a:p>
            <a:pPr algn="r" rtl="1"/>
            <a:r>
              <a:rPr lang="ar-SA" sz="1400" dirty="0"/>
              <a:t>مَنْ آمَنَ </a:t>
            </a:r>
            <a:r>
              <a:rPr lang="ar-SA" sz="1400" dirty="0" err="1"/>
              <a:t>وَٱعْتَمَدَ</a:t>
            </a:r>
            <a:r>
              <a:rPr lang="ar-SA" sz="1400" dirty="0"/>
              <a:t> خَلَصَ، وَمَنْ لَمْ يُؤْمِنْ يُدَنْ.</a:t>
            </a:r>
            <a:r>
              <a:rPr lang="ar-JO" sz="1400" dirty="0"/>
              <a:t>  </a:t>
            </a:r>
            <a:r>
              <a:rPr lang="ar-SA" sz="1400" dirty="0" err="1">
                <a:hlinkClick r:id="rId5" action="ppaction://hlinkfile"/>
              </a:rPr>
              <a:t>مَرْقُسَ</a:t>
            </a:r>
            <a:r>
              <a:rPr lang="ar-SA" sz="1400" dirty="0">
                <a:hlinkClick r:id="rId5" action="ppaction://hlinkfile"/>
              </a:rPr>
              <a:t> ١٦:‏</a:t>
            </a:r>
            <a:r>
              <a:rPr lang="ar-SA" sz="1400" u="sng" dirty="0">
                <a:hlinkClick r:id="rId5" action="ppaction://hlinkfile"/>
              </a:rPr>
              <a:t>١٦</a:t>
            </a:r>
            <a:endParaRPr lang="en-US" sz="1400" dirty="0"/>
          </a:p>
        </p:txBody>
      </p:sp>
      <p:sp>
        <p:nvSpPr>
          <p:cNvPr id="22" name="TextBox 21"/>
          <p:cNvSpPr txBox="1"/>
          <p:nvPr/>
        </p:nvSpPr>
        <p:spPr>
          <a:xfrm>
            <a:off x="9832911" y="3988573"/>
            <a:ext cx="2319534" cy="938719"/>
          </a:xfrm>
          <a:prstGeom prst="rect">
            <a:avLst/>
          </a:prstGeom>
          <a:noFill/>
        </p:spPr>
        <p:txBody>
          <a:bodyPr wrap="square" rtlCol="0">
            <a:spAutoFit/>
          </a:bodyPr>
          <a:lstStyle/>
          <a:p>
            <a:pPr algn="just" rtl="1"/>
            <a:r>
              <a:rPr lang="ar-SA" sz="1100" b="1" dirty="0"/>
              <a:t>وَأَمَّا أَنْتُمْ فَالْمَسْحَةُ الَّتِي أَخَذْتُمُوهَا مِنْهُ ثَابِتَةٌ فِيكُمْ، وَلاَ حَاجَةَ بِكُمْ إِلَى أَنْ يُعَلِّمَكُمْ أَحَدٌ، بَلْ كَمَا تُعَلِّمُكُمْ هذِهِ الْمَسْحَةُ عَيْنُهَا عَنْ كُلِّ شَيْءٍ، وَهِيَ حَقٌّ وَلَيْسَتْ كَذِبًا. كَمَا عَلَّمَتْكُمْ تَثْبُتُونَ فِيهِ" </a:t>
            </a:r>
            <a:r>
              <a:rPr lang="ar-SA" sz="1100" b="1" u="sng" dirty="0">
                <a:hlinkClick r:id="rId6" action="ppaction://hlinkfile"/>
              </a:rPr>
              <a:t>(رسالة يوحنا الرسول الأولى 2: 27)</a:t>
            </a:r>
            <a:endParaRPr lang="en-US" sz="1100" dirty="0"/>
          </a:p>
        </p:txBody>
      </p:sp>
      <p:sp>
        <p:nvSpPr>
          <p:cNvPr id="23" name="TextBox 22"/>
          <p:cNvSpPr txBox="1"/>
          <p:nvPr/>
        </p:nvSpPr>
        <p:spPr>
          <a:xfrm>
            <a:off x="9399105" y="5948905"/>
            <a:ext cx="2513033" cy="584775"/>
          </a:xfrm>
          <a:prstGeom prst="rect">
            <a:avLst/>
          </a:prstGeom>
          <a:noFill/>
        </p:spPr>
        <p:txBody>
          <a:bodyPr wrap="square" rtlCol="0">
            <a:spAutoFit/>
          </a:bodyPr>
          <a:lstStyle/>
          <a:p>
            <a:pPr algn="r"/>
            <a:r>
              <a:rPr lang="ar-SA" sz="1600" b="1" dirty="0"/>
              <a:t>مَنْ يَأْكُلْ جَسَدِي وَيَشْرَبْ دَمِي يَثْبُتْ فِيَّ وَأَنَا فِيهِ" </a:t>
            </a:r>
            <a:r>
              <a:rPr lang="ar-SA" sz="1600" b="1" u="sng" dirty="0">
                <a:hlinkClick r:id="rId7" action="ppaction://hlinkfile"/>
              </a:rPr>
              <a:t>(إنجيل يوحنا 6: 56)</a:t>
            </a:r>
            <a:endParaRPr lang="en-US" sz="1600" dirty="0"/>
          </a:p>
        </p:txBody>
      </p:sp>
    </p:spTree>
    <p:extLst>
      <p:ext uri="{BB962C8B-B14F-4D97-AF65-F5344CB8AC3E}">
        <p14:creationId xmlns:p14="http://schemas.microsoft.com/office/powerpoint/2010/main" val="9891952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1620</TotalTime>
  <Words>210</Words>
  <Application>Microsoft Office PowerPoint</Application>
  <PresentationFormat>Widescreen</PresentationFormat>
  <Paragraphs>24</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Century Gothic</vt:lpstr>
      <vt:lpstr>Wingdings 3</vt:lpstr>
      <vt:lpstr>Ion</vt:lpstr>
      <vt:lpstr>By anton habis: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T.Dayehk</dc:creator>
  <cp:lastModifiedBy>REEM ALSAWALHA</cp:lastModifiedBy>
  <cp:revision>18</cp:revision>
  <cp:lastPrinted>2023-10-01T09:27:31Z</cp:lastPrinted>
  <dcterms:created xsi:type="dcterms:W3CDTF">2023-09-20T05:24:56Z</dcterms:created>
  <dcterms:modified xsi:type="dcterms:W3CDTF">2023-10-09T15:34:12Z</dcterms:modified>
</cp:coreProperties>
</file>