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Objective: </a:t>
            </a:r>
            <a:r>
              <a:rPr lang="en-US" sz="2000" dirty="0">
                <a:latin typeface="Century Gothic" panose="020B0502020202020204" pitchFamily="34" charset="0"/>
              </a:rPr>
              <a:t>To 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21DC4-FAB5-410A-B631-55366C6DC35C}"/>
              </a:ext>
            </a:extLst>
          </p:cNvPr>
          <p:cNvSpPr txBox="1"/>
          <p:nvPr/>
        </p:nvSpPr>
        <p:spPr>
          <a:xfrm>
            <a:off x="752817" y="4337200"/>
            <a:ext cx="197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371AC-DAEA-4901-8CDA-5415FF733BE6}"/>
              </a:ext>
            </a:extLst>
          </p:cNvPr>
          <p:cNvSpPr txBox="1"/>
          <p:nvPr/>
        </p:nvSpPr>
        <p:spPr>
          <a:xfrm>
            <a:off x="3933322" y="4410414"/>
            <a:ext cx="16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Non-fiction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7535A-E96A-4B08-9526-F4BA98A02535}"/>
              </a:ext>
            </a:extLst>
          </p:cNvPr>
          <p:cNvSpPr txBox="1"/>
          <p:nvPr/>
        </p:nvSpPr>
        <p:spPr>
          <a:xfrm>
            <a:off x="6559826" y="4410414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Fiction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299BA-1B0C-4798-A64A-3E6CE8517223}"/>
              </a:ext>
            </a:extLst>
          </p:cNvPr>
          <p:cNvSpPr txBox="1"/>
          <p:nvPr/>
        </p:nvSpPr>
        <p:spPr>
          <a:xfrm>
            <a:off x="9263270" y="4545496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Non-fiction</a:t>
            </a:r>
          </a:p>
        </p:txBody>
      </p: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CB0B3-8FF3-426E-B04D-BB40713EB475}"/>
              </a:ext>
            </a:extLst>
          </p:cNvPr>
          <p:cNvSpPr txBox="1"/>
          <p:nvPr/>
        </p:nvSpPr>
        <p:spPr>
          <a:xfrm>
            <a:off x="1855887" y="4593735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7030A0"/>
                </a:solidFill>
              </a:rPr>
              <a:t>Yes, because there are real characters and there is a setting and problem and a solution so it’s a realistic fiction story. </a:t>
            </a:r>
          </a:p>
        </p:txBody>
      </p: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296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User</cp:lastModifiedBy>
  <cp:revision>27</cp:revision>
  <dcterms:created xsi:type="dcterms:W3CDTF">2020-07-14T14:56:01Z</dcterms:created>
  <dcterms:modified xsi:type="dcterms:W3CDTF">2023-10-03T15:18:18Z</dcterms:modified>
</cp:coreProperties>
</file>