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8CA48-ABFC-42E4-96F3-F3244718E1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71BACCE-D8AD-4253-BD3F-A02D33D319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AE463A-F51A-4C78-9378-4E4CCDFB5CD4}"/>
              </a:ext>
            </a:extLst>
          </p:cNvPr>
          <p:cNvSpPr>
            <a:spLocks noGrp="1"/>
          </p:cNvSpPr>
          <p:nvPr>
            <p:ph type="dt" sz="half" idx="10"/>
          </p:nvPr>
        </p:nvSpPr>
        <p:spPr/>
        <p:txBody>
          <a:bodyPr/>
          <a:lstStyle/>
          <a:p>
            <a:fld id="{89D4E306-66DA-44FD-9CB2-11CFFDF2974F}" type="datetimeFigureOut">
              <a:rPr lang="en-US" smtClean="0"/>
              <a:t>10/2/2023</a:t>
            </a:fld>
            <a:endParaRPr lang="en-US"/>
          </a:p>
        </p:txBody>
      </p:sp>
      <p:sp>
        <p:nvSpPr>
          <p:cNvPr id="5" name="Footer Placeholder 4">
            <a:extLst>
              <a:ext uri="{FF2B5EF4-FFF2-40B4-BE49-F238E27FC236}">
                <a16:creationId xmlns:a16="http://schemas.microsoft.com/office/drawing/2014/main" id="{19DC5D30-A8FF-450A-B908-58B5B4BD48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FE4202-7711-4680-94BB-D5B025D860D3}"/>
              </a:ext>
            </a:extLst>
          </p:cNvPr>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2060559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87192-6B70-4586-894A-E4742D6D892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F2B7E02-64D6-4D05-8CF0-54D165D1907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7270FB-F479-4369-AC49-C26D0B70BD41}"/>
              </a:ext>
            </a:extLst>
          </p:cNvPr>
          <p:cNvSpPr>
            <a:spLocks noGrp="1"/>
          </p:cNvSpPr>
          <p:nvPr>
            <p:ph type="dt" sz="half" idx="10"/>
          </p:nvPr>
        </p:nvSpPr>
        <p:spPr/>
        <p:txBody>
          <a:bodyPr/>
          <a:lstStyle/>
          <a:p>
            <a:fld id="{89D4E306-66DA-44FD-9CB2-11CFFDF2974F}" type="datetimeFigureOut">
              <a:rPr lang="en-US" smtClean="0"/>
              <a:t>10/2/2023</a:t>
            </a:fld>
            <a:endParaRPr lang="en-US"/>
          </a:p>
        </p:txBody>
      </p:sp>
      <p:sp>
        <p:nvSpPr>
          <p:cNvPr id="5" name="Footer Placeholder 4">
            <a:extLst>
              <a:ext uri="{FF2B5EF4-FFF2-40B4-BE49-F238E27FC236}">
                <a16:creationId xmlns:a16="http://schemas.microsoft.com/office/drawing/2014/main" id="{93CF9F00-3DD5-4EFC-A0CB-AE387E9A2E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89238A-C42B-4651-B155-7CD76D1FA412}"/>
              </a:ext>
            </a:extLst>
          </p:cNvPr>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4180862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D493C2-F531-4D54-9283-6054B9D988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5CEEB6-BC8B-495D-A045-60E58A60766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4D0F60-FA4F-421F-ABEE-8A435707ED49}"/>
              </a:ext>
            </a:extLst>
          </p:cNvPr>
          <p:cNvSpPr>
            <a:spLocks noGrp="1"/>
          </p:cNvSpPr>
          <p:nvPr>
            <p:ph type="dt" sz="half" idx="10"/>
          </p:nvPr>
        </p:nvSpPr>
        <p:spPr/>
        <p:txBody>
          <a:bodyPr/>
          <a:lstStyle/>
          <a:p>
            <a:fld id="{89D4E306-66DA-44FD-9CB2-11CFFDF2974F}" type="datetimeFigureOut">
              <a:rPr lang="en-US" smtClean="0"/>
              <a:t>10/2/2023</a:t>
            </a:fld>
            <a:endParaRPr lang="en-US"/>
          </a:p>
        </p:txBody>
      </p:sp>
      <p:sp>
        <p:nvSpPr>
          <p:cNvPr id="5" name="Footer Placeholder 4">
            <a:extLst>
              <a:ext uri="{FF2B5EF4-FFF2-40B4-BE49-F238E27FC236}">
                <a16:creationId xmlns:a16="http://schemas.microsoft.com/office/drawing/2014/main" id="{FE3A9D62-22A3-49AE-BBB3-B1D67156C2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029C79-A4C1-43AE-947D-62C286AD7D80}"/>
              </a:ext>
            </a:extLst>
          </p:cNvPr>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2069303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EFCDC-0C7A-41A7-972F-17F6ED8F0E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42C810-6C60-47B8-9ECC-FF065E2C768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61D4DE-D049-4AB4-A1B1-F470E67E8DCD}"/>
              </a:ext>
            </a:extLst>
          </p:cNvPr>
          <p:cNvSpPr>
            <a:spLocks noGrp="1"/>
          </p:cNvSpPr>
          <p:nvPr>
            <p:ph type="dt" sz="half" idx="10"/>
          </p:nvPr>
        </p:nvSpPr>
        <p:spPr/>
        <p:txBody>
          <a:bodyPr/>
          <a:lstStyle/>
          <a:p>
            <a:fld id="{89D4E306-66DA-44FD-9CB2-11CFFDF2974F}" type="datetimeFigureOut">
              <a:rPr lang="en-US" smtClean="0"/>
              <a:t>10/2/2023</a:t>
            </a:fld>
            <a:endParaRPr lang="en-US"/>
          </a:p>
        </p:txBody>
      </p:sp>
      <p:sp>
        <p:nvSpPr>
          <p:cNvPr id="5" name="Footer Placeholder 4">
            <a:extLst>
              <a:ext uri="{FF2B5EF4-FFF2-40B4-BE49-F238E27FC236}">
                <a16:creationId xmlns:a16="http://schemas.microsoft.com/office/drawing/2014/main" id="{128FDAF3-F4D3-480D-9657-E10FB64A26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B32AE0-77D9-43C6-AA91-6053928402D6}"/>
              </a:ext>
            </a:extLst>
          </p:cNvPr>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1389642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6AF55-3ADB-4551-B81A-29A7775132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EE34FB-99F9-4A50-A809-EA6D9A1902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77E3AEC-4239-4C57-950B-0A4C403C3E2C}"/>
              </a:ext>
            </a:extLst>
          </p:cNvPr>
          <p:cNvSpPr>
            <a:spLocks noGrp="1"/>
          </p:cNvSpPr>
          <p:nvPr>
            <p:ph type="dt" sz="half" idx="10"/>
          </p:nvPr>
        </p:nvSpPr>
        <p:spPr/>
        <p:txBody>
          <a:bodyPr/>
          <a:lstStyle/>
          <a:p>
            <a:fld id="{89D4E306-66DA-44FD-9CB2-11CFFDF2974F}" type="datetimeFigureOut">
              <a:rPr lang="en-US" smtClean="0"/>
              <a:t>10/2/2023</a:t>
            </a:fld>
            <a:endParaRPr lang="en-US"/>
          </a:p>
        </p:txBody>
      </p:sp>
      <p:sp>
        <p:nvSpPr>
          <p:cNvPr id="5" name="Footer Placeholder 4">
            <a:extLst>
              <a:ext uri="{FF2B5EF4-FFF2-40B4-BE49-F238E27FC236}">
                <a16:creationId xmlns:a16="http://schemas.microsoft.com/office/drawing/2014/main" id="{6DFDA297-C73A-4966-BFFD-D9C174DC84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D21516-6B19-4873-BE81-B10C13C00E20}"/>
              </a:ext>
            </a:extLst>
          </p:cNvPr>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2907653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B050E-1A65-4A81-A370-0D3D759841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B27F14-29F0-4AF7-8344-812BDB2D9CE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E3AA6B2-FAE9-40AE-9BB5-0C4734DC5E8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1DAF13-27FB-4F72-B879-AC071CB06B58}"/>
              </a:ext>
            </a:extLst>
          </p:cNvPr>
          <p:cNvSpPr>
            <a:spLocks noGrp="1"/>
          </p:cNvSpPr>
          <p:nvPr>
            <p:ph type="dt" sz="half" idx="10"/>
          </p:nvPr>
        </p:nvSpPr>
        <p:spPr/>
        <p:txBody>
          <a:bodyPr/>
          <a:lstStyle/>
          <a:p>
            <a:fld id="{89D4E306-66DA-44FD-9CB2-11CFFDF2974F}" type="datetimeFigureOut">
              <a:rPr lang="en-US" smtClean="0"/>
              <a:t>10/2/2023</a:t>
            </a:fld>
            <a:endParaRPr lang="en-US"/>
          </a:p>
        </p:txBody>
      </p:sp>
      <p:sp>
        <p:nvSpPr>
          <p:cNvPr id="6" name="Footer Placeholder 5">
            <a:extLst>
              <a:ext uri="{FF2B5EF4-FFF2-40B4-BE49-F238E27FC236}">
                <a16:creationId xmlns:a16="http://schemas.microsoft.com/office/drawing/2014/main" id="{7CF3EF0E-D350-447C-A19E-5F92F102D1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D1584A-9031-414D-9D1E-296C5E75D5F7}"/>
              </a:ext>
            </a:extLst>
          </p:cNvPr>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3954079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43468-4612-4C0F-9691-30D5579752F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7B4D4C-A62A-47AB-9173-376A65201F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6B423D8-0263-4E97-9606-0FB536DDA90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A3A1EF-EC45-4E7A-B2DF-6B586B91FE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26AAC21-E140-4E69-8DD7-B0DF7BE48DB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B50ED89-5F02-41C1-BB68-02C8DC2FDDAB}"/>
              </a:ext>
            </a:extLst>
          </p:cNvPr>
          <p:cNvSpPr>
            <a:spLocks noGrp="1"/>
          </p:cNvSpPr>
          <p:nvPr>
            <p:ph type="dt" sz="half" idx="10"/>
          </p:nvPr>
        </p:nvSpPr>
        <p:spPr/>
        <p:txBody>
          <a:bodyPr/>
          <a:lstStyle/>
          <a:p>
            <a:fld id="{89D4E306-66DA-44FD-9CB2-11CFFDF2974F}" type="datetimeFigureOut">
              <a:rPr lang="en-US" smtClean="0"/>
              <a:t>10/2/2023</a:t>
            </a:fld>
            <a:endParaRPr lang="en-US"/>
          </a:p>
        </p:txBody>
      </p:sp>
      <p:sp>
        <p:nvSpPr>
          <p:cNvPr id="8" name="Footer Placeholder 7">
            <a:extLst>
              <a:ext uri="{FF2B5EF4-FFF2-40B4-BE49-F238E27FC236}">
                <a16:creationId xmlns:a16="http://schemas.microsoft.com/office/drawing/2014/main" id="{3CC325AE-2565-42DD-9D10-F561587C3AF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9BAC8B5-583F-4471-9D26-D7F25E5878A3}"/>
              </a:ext>
            </a:extLst>
          </p:cNvPr>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235102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FEBA0-280B-431E-A189-4378EC1B9FC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5AC1A8-EB83-4C5C-A151-2C4CB1FA2048}"/>
              </a:ext>
            </a:extLst>
          </p:cNvPr>
          <p:cNvSpPr>
            <a:spLocks noGrp="1"/>
          </p:cNvSpPr>
          <p:nvPr>
            <p:ph type="dt" sz="half" idx="10"/>
          </p:nvPr>
        </p:nvSpPr>
        <p:spPr/>
        <p:txBody>
          <a:bodyPr/>
          <a:lstStyle/>
          <a:p>
            <a:fld id="{89D4E306-66DA-44FD-9CB2-11CFFDF2974F}" type="datetimeFigureOut">
              <a:rPr lang="en-US" smtClean="0"/>
              <a:t>10/2/2023</a:t>
            </a:fld>
            <a:endParaRPr lang="en-US"/>
          </a:p>
        </p:txBody>
      </p:sp>
      <p:sp>
        <p:nvSpPr>
          <p:cNvPr id="4" name="Footer Placeholder 3">
            <a:extLst>
              <a:ext uri="{FF2B5EF4-FFF2-40B4-BE49-F238E27FC236}">
                <a16:creationId xmlns:a16="http://schemas.microsoft.com/office/drawing/2014/main" id="{C821274E-205C-4FBB-B2BB-4EE66EC5DB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6D1BE5-17F1-47D8-9374-697889C7091E}"/>
              </a:ext>
            </a:extLst>
          </p:cNvPr>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2728177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C2E875-25CB-468D-BA0E-1F865D223F25}"/>
              </a:ext>
            </a:extLst>
          </p:cNvPr>
          <p:cNvSpPr>
            <a:spLocks noGrp="1"/>
          </p:cNvSpPr>
          <p:nvPr>
            <p:ph type="dt" sz="half" idx="10"/>
          </p:nvPr>
        </p:nvSpPr>
        <p:spPr/>
        <p:txBody>
          <a:bodyPr/>
          <a:lstStyle/>
          <a:p>
            <a:fld id="{89D4E306-66DA-44FD-9CB2-11CFFDF2974F}" type="datetimeFigureOut">
              <a:rPr lang="en-US" smtClean="0"/>
              <a:t>10/2/2023</a:t>
            </a:fld>
            <a:endParaRPr lang="en-US"/>
          </a:p>
        </p:txBody>
      </p:sp>
      <p:sp>
        <p:nvSpPr>
          <p:cNvPr id="3" name="Footer Placeholder 2">
            <a:extLst>
              <a:ext uri="{FF2B5EF4-FFF2-40B4-BE49-F238E27FC236}">
                <a16:creationId xmlns:a16="http://schemas.microsoft.com/office/drawing/2014/main" id="{C09B2B2D-1ECD-47F2-A967-9CCB2A47F38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8818742-A802-41F7-8C71-E49B40CAA046}"/>
              </a:ext>
            </a:extLst>
          </p:cNvPr>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2904542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F32BB-BE89-473F-805B-907A57D6B2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B277A97-9DD7-4F8C-8901-403E79F80D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80099B2-D2F6-43CA-A5AD-9D4927E294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948B678-BA7E-4401-93C4-754CEB49453E}"/>
              </a:ext>
            </a:extLst>
          </p:cNvPr>
          <p:cNvSpPr>
            <a:spLocks noGrp="1"/>
          </p:cNvSpPr>
          <p:nvPr>
            <p:ph type="dt" sz="half" idx="10"/>
          </p:nvPr>
        </p:nvSpPr>
        <p:spPr/>
        <p:txBody>
          <a:bodyPr/>
          <a:lstStyle/>
          <a:p>
            <a:fld id="{89D4E306-66DA-44FD-9CB2-11CFFDF2974F}" type="datetimeFigureOut">
              <a:rPr lang="en-US" smtClean="0"/>
              <a:t>10/2/2023</a:t>
            </a:fld>
            <a:endParaRPr lang="en-US"/>
          </a:p>
        </p:txBody>
      </p:sp>
      <p:sp>
        <p:nvSpPr>
          <p:cNvPr id="6" name="Footer Placeholder 5">
            <a:extLst>
              <a:ext uri="{FF2B5EF4-FFF2-40B4-BE49-F238E27FC236}">
                <a16:creationId xmlns:a16="http://schemas.microsoft.com/office/drawing/2014/main" id="{6A5D6353-0F6A-44F2-B949-A8EECAFFA3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5A90FA-5780-4ADE-A79B-A2034AD38B41}"/>
              </a:ext>
            </a:extLst>
          </p:cNvPr>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1645950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FF93F-72E1-40B7-8520-D2FE6EEDEC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24752B8-0036-4C91-B288-26DF6993A6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B56AF5-7271-4518-B502-6EDCCE1695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A0C665E-1DDD-41CC-8B4A-5B19411754F9}"/>
              </a:ext>
            </a:extLst>
          </p:cNvPr>
          <p:cNvSpPr>
            <a:spLocks noGrp="1"/>
          </p:cNvSpPr>
          <p:nvPr>
            <p:ph type="dt" sz="half" idx="10"/>
          </p:nvPr>
        </p:nvSpPr>
        <p:spPr/>
        <p:txBody>
          <a:bodyPr/>
          <a:lstStyle/>
          <a:p>
            <a:fld id="{89D4E306-66DA-44FD-9CB2-11CFFDF2974F}" type="datetimeFigureOut">
              <a:rPr lang="en-US" smtClean="0"/>
              <a:t>10/2/2023</a:t>
            </a:fld>
            <a:endParaRPr lang="en-US"/>
          </a:p>
        </p:txBody>
      </p:sp>
      <p:sp>
        <p:nvSpPr>
          <p:cNvPr id="6" name="Footer Placeholder 5">
            <a:extLst>
              <a:ext uri="{FF2B5EF4-FFF2-40B4-BE49-F238E27FC236}">
                <a16:creationId xmlns:a16="http://schemas.microsoft.com/office/drawing/2014/main" id="{DE817B97-9E42-49E7-8473-15D3A7A29F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BB28FF-9F98-426D-B89E-8F29B489CFEF}"/>
              </a:ext>
            </a:extLst>
          </p:cNvPr>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2731518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AE5CBB-DD26-463E-8A08-9A95B4203F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996891D-F3FA-4CB0-A7FE-80BD63B305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5F17CC-9A71-4E71-B530-A1F9BC7C87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D4E306-66DA-44FD-9CB2-11CFFDF2974F}" type="datetimeFigureOut">
              <a:rPr lang="en-US" smtClean="0"/>
              <a:t>10/2/2023</a:t>
            </a:fld>
            <a:endParaRPr lang="en-US"/>
          </a:p>
        </p:txBody>
      </p:sp>
      <p:sp>
        <p:nvSpPr>
          <p:cNvPr id="5" name="Footer Placeholder 4">
            <a:extLst>
              <a:ext uri="{FF2B5EF4-FFF2-40B4-BE49-F238E27FC236}">
                <a16:creationId xmlns:a16="http://schemas.microsoft.com/office/drawing/2014/main" id="{CA34ECC0-67FF-4E81-A747-9AF67844AF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C8D38F-61E8-42B5-87F0-34B54E1CC3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705756-8333-4A26-9E75-37B9EA7DCE00}" type="slidenum">
              <a:rPr lang="en-US" smtClean="0"/>
              <a:t>‹#›</a:t>
            </a:fld>
            <a:endParaRPr lang="en-US"/>
          </a:p>
        </p:txBody>
      </p:sp>
    </p:spTree>
    <p:extLst>
      <p:ext uri="{BB962C8B-B14F-4D97-AF65-F5344CB8AC3E}">
        <p14:creationId xmlns:p14="http://schemas.microsoft.com/office/powerpoint/2010/main" val="2193429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Bibles/BibleSearch/showVerses.php?book=50&amp;chapter=3&amp;vmin=6" TargetMode="External"/><Relationship Id="rId7" Type="http://schemas.openxmlformats.org/officeDocument/2006/relationships/hyperlink" Target="/Bibles/BibleSearch/showVerses.php?book=53&amp;chapter=6&amp;vmin=56" TargetMode="External"/><Relationship Id="rId2" Type="http://schemas.openxmlformats.org/officeDocument/2006/relationships/hyperlink" Target="/ar/%D8%A3%D9%8E%D9%85%D9%92%D8%AB%D9%8E%D8%A7%D9%84%D9%8C/31/10" TargetMode="External"/><Relationship Id="rId1" Type="http://schemas.openxmlformats.org/officeDocument/2006/relationships/slideLayout" Target="../slideLayouts/slideLayout1.xml"/><Relationship Id="rId6" Type="http://schemas.openxmlformats.org/officeDocument/2006/relationships/hyperlink" Target="/Bibles/BibleSearch/showVerses.php?book=72&amp;chapter=2&amp;vmin=27" TargetMode="External"/><Relationship Id="rId5" Type="http://schemas.openxmlformats.org/officeDocument/2006/relationships/hyperlink" Target="/ar/%D9%85%D9%8E%D8%B1%D9%92%D9%82%D9%8F%D8%B3%D9%8E/16/16" TargetMode="External"/><Relationship Id="rId4" Type="http://schemas.openxmlformats.org/officeDocument/2006/relationships/hyperlink" Target="/Bibles/BibleSearch/showVerses.php?book=28&amp;chapter=7&amp;vmin=3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139E1E18-997B-4477-811A-B26BBE7290A9}"/>
              </a:ext>
            </a:extLst>
          </p:cNvPr>
          <p:cNvSpPr/>
          <p:nvPr/>
        </p:nvSpPr>
        <p:spPr>
          <a:xfrm>
            <a:off x="5430078" y="2918790"/>
            <a:ext cx="1709530" cy="1802295"/>
          </a:xfrm>
          <a:prstGeom prst="ellipse">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sz="2800" b="1" dirty="0"/>
              <a:t>الأسرار السبعة </a:t>
            </a:r>
            <a:endParaRPr lang="en-US" sz="2800" b="1" dirty="0"/>
          </a:p>
        </p:txBody>
      </p:sp>
      <p:sp>
        <p:nvSpPr>
          <p:cNvPr id="6" name="Oval 5">
            <a:extLst>
              <a:ext uri="{FF2B5EF4-FFF2-40B4-BE49-F238E27FC236}">
                <a16:creationId xmlns:a16="http://schemas.microsoft.com/office/drawing/2014/main" id="{F527C4D1-49E0-4F45-8C3E-FF44E7FC0BC6}"/>
              </a:ext>
            </a:extLst>
          </p:cNvPr>
          <p:cNvSpPr/>
          <p:nvPr/>
        </p:nvSpPr>
        <p:spPr>
          <a:xfrm>
            <a:off x="5357008" y="97737"/>
            <a:ext cx="1709530" cy="1802295"/>
          </a:xfrm>
          <a:prstGeom prst="ellipse">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سر الكهنوت </a:t>
            </a:r>
            <a:endParaRPr lang="en-US" b="1" dirty="0"/>
          </a:p>
        </p:txBody>
      </p:sp>
      <p:sp>
        <p:nvSpPr>
          <p:cNvPr id="7" name="Oval 6">
            <a:extLst>
              <a:ext uri="{FF2B5EF4-FFF2-40B4-BE49-F238E27FC236}">
                <a16:creationId xmlns:a16="http://schemas.microsoft.com/office/drawing/2014/main" id="{65CECE40-939B-4171-9B8E-0FCECE4EE3AC}"/>
              </a:ext>
            </a:extLst>
          </p:cNvPr>
          <p:cNvSpPr/>
          <p:nvPr/>
        </p:nvSpPr>
        <p:spPr>
          <a:xfrm>
            <a:off x="7689575" y="649359"/>
            <a:ext cx="1709530" cy="1802295"/>
          </a:xfrm>
          <a:prstGeom prst="ellipse">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سر العماد</a:t>
            </a:r>
            <a:endParaRPr lang="en-US" b="1" dirty="0"/>
          </a:p>
        </p:txBody>
      </p:sp>
      <p:sp>
        <p:nvSpPr>
          <p:cNvPr id="8" name="Oval 7">
            <a:extLst>
              <a:ext uri="{FF2B5EF4-FFF2-40B4-BE49-F238E27FC236}">
                <a16:creationId xmlns:a16="http://schemas.microsoft.com/office/drawing/2014/main" id="{8368CF91-A918-4C23-901B-F55479C21B2D}"/>
              </a:ext>
            </a:extLst>
          </p:cNvPr>
          <p:cNvSpPr/>
          <p:nvPr/>
        </p:nvSpPr>
        <p:spPr>
          <a:xfrm>
            <a:off x="8262526" y="2604802"/>
            <a:ext cx="1709530" cy="1802295"/>
          </a:xfrm>
          <a:prstGeom prst="ellipse">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سر الميرون</a:t>
            </a:r>
            <a:endParaRPr lang="en-US" b="1" dirty="0"/>
          </a:p>
        </p:txBody>
      </p:sp>
      <p:sp>
        <p:nvSpPr>
          <p:cNvPr id="9" name="Oval 8">
            <a:extLst>
              <a:ext uri="{FF2B5EF4-FFF2-40B4-BE49-F238E27FC236}">
                <a16:creationId xmlns:a16="http://schemas.microsoft.com/office/drawing/2014/main" id="{9863B29E-9203-4DBA-A5F9-F2F973B174EA}"/>
              </a:ext>
            </a:extLst>
          </p:cNvPr>
          <p:cNvSpPr/>
          <p:nvPr/>
        </p:nvSpPr>
        <p:spPr>
          <a:xfrm>
            <a:off x="7469237" y="4916598"/>
            <a:ext cx="1709530" cy="1802295"/>
          </a:xfrm>
          <a:prstGeom prst="ellipse">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سر الافخاريستيا</a:t>
            </a:r>
            <a:endParaRPr lang="en-US" b="1" dirty="0"/>
          </a:p>
        </p:txBody>
      </p:sp>
      <p:sp>
        <p:nvSpPr>
          <p:cNvPr id="10" name="Oval 9">
            <a:extLst>
              <a:ext uri="{FF2B5EF4-FFF2-40B4-BE49-F238E27FC236}">
                <a16:creationId xmlns:a16="http://schemas.microsoft.com/office/drawing/2014/main" id="{192B5A4F-A525-43D2-9A54-56F2CE82DB99}"/>
              </a:ext>
            </a:extLst>
          </p:cNvPr>
          <p:cNvSpPr/>
          <p:nvPr/>
        </p:nvSpPr>
        <p:spPr>
          <a:xfrm>
            <a:off x="3359427" y="4996066"/>
            <a:ext cx="1709530" cy="1802295"/>
          </a:xfrm>
          <a:prstGeom prst="ellipse">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سر التوبة والأعتراف</a:t>
            </a:r>
            <a:endParaRPr lang="en-US" b="1" dirty="0"/>
          </a:p>
        </p:txBody>
      </p:sp>
      <p:sp>
        <p:nvSpPr>
          <p:cNvPr id="11" name="Oval 10">
            <a:extLst>
              <a:ext uri="{FF2B5EF4-FFF2-40B4-BE49-F238E27FC236}">
                <a16:creationId xmlns:a16="http://schemas.microsoft.com/office/drawing/2014/main" id="{FFBFD7FC-6963-4CBC-B474-911B2C7B6052}"/>
              </a:ext>
            </a:extLst>
          </p:cNvPr>
          <p:cNvSpPr/>
          <p:nvPr/>
        </p:nvSpPr>
        <p:spPr>
          <a:xfrm>
            <a:off x="2645778" y="2925415"/>
            <a:ext cx="1709530" cy="1802295"/>
          </a:xfrm>
          <a:prstGeom prst="ellipse">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سر مسحة المرضى</a:t>
            </a:r>
            <a:endParaRPr lang="en-US" b="1" dirty="0"/>
          </a:p>
        </p:txBody>
      </p:sp>
      <p:sp>
        <p:nvSpPr>
          <p:cNvPr id="12" name="Oval 11">
            <a:extLst>
              <a:ext uri="{FF2B5EF4-FFF2-40B4-BE49-F238E27FC236}">
                <a16:creationId xmlns:a16="http://schemas.microsoft.com/office/drawing/2014/main" id="{1105D485-E907-41BB-8C9F-8D24DDF63BD8}"/>
              </a:ext>
            </a:extLst>
          </p:cNvPr>
          <p:cNvSpPr/>
          <p:nvPr/>
        </p:nvSpPr>
        <p:spPr>
          <a:xfrm>
            <a:off x="3060864" y="960786"/>
            <a:ext cx="1709530" cy="1802295"/>
          </a:xfrm>
          <a:prstGeom prst="ellipse">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سر الزواج</a:t>
            </a:r>
            <a:endParaRPr lang="en-US" b="1" dirty="0"/>
          </a:p>
        </p:txBody>
      </p:sp>
      <p:cxnSp>
        <p:nvCxnSpPr>
          <p:cNvPr id="15" name="Straight Arrow Connector 14">
            <a:extLst>
              <a:ext uri="{FF2B5EF4-FFF2-40B4-BE49-F238E27FC236}">
                <a16:creationId xmlns:a16="http://schemas.microsoft.com/office/drawing/2014/main" id="{CEBA616F-0A68-43B6-B9F2-29727E356FB9}"/>
              </a:ext>
            </a:extLst>
          </p:cNvPr>
          <p:cNvCxnSpPr>
            <a:cxnSpLocks/>
          </p:cNvCxnSpPr>
          <p:nvPr/>
        </p:nvCxnSpPr>
        <p:spPr>
          <a:xfrm flipH="1" flipV="1">
            <a:off x="4547153" y="2511286"/>
            <a:ext cx="900629" cy="636108"/>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id="{D941667C-06AC-4214-A487-38651B51B8D3}"/>
              </a:ext>
            </a:extLst>
          </p:cNvPr>
          <p:cNvCxnSpPr>
            <a:cxnSpLocks/>
          </p:cNvCxnSpPr>
          <p:nvPr/>
        </p:nvCxnSpPr>
        <p:spPr>
          <a:xfrm flipH="1">
            <a:off x="4212017" y="3763616"/>
            <a:ext cx="1235765"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a:extLst>
              <a:ext uri="{FF2B5EF4-FFF2-40B4-BE49-F238E27FC236}">
                <a16:creationId xmlns:a16="http://schemas.microsoft.com/office/drawing/2014/main" id="{4630C4DF-AE99-4FAE-90AD-1236759EAA46}"/>
              </a:ext>
            </a:extLst>
          </p:cNvPr>
          <p:cNvCxnSpPr>
            <a:cxnSpLocks/>
          </p:cNvCxnSpPr>
          <p:nvPr/>
        </p:nvCxnSpPr>
        <p:spPr>
          <a:xfrm flipV="1">
            <a:off x="6284843" y="1914940"/>
            <a:ext cx="0" cy="974034"/>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8" name="Straight Arrow Connector 17">
            <a:extLst>
              <a:ext uri="{FF2B5EF4-FFF2-40B4-BE49-F238E27FC236}">
                <a16:creationId xmlns:a16="http://schemas.microsoft.com/office/drawing/2014/main" id="{8C7B678B-241D-459A-9A5F-A723A52768E1}"/>
              </a:ext>
            </a:extLst>
          </p:cNvPr>
          <p:cNvCxnSpPr/>
          <p:nvPr/>
        </p:nvCxnSpPr>
        <p:spPr>
          <a:xfrm flipV="1">
            <a:off x="6897347" y="2293454"/>
            <a:ext cx="947530" cy="755374"/>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082A4966-B98B-4CA9-83A5-81F27D11C839}"/>
              </a:ext>
            </a:extLst>
          </p:cNvPr>
          <p:cNvCxnSpPr>
            <a:cxnSpLocks/>
          </p:cNvCxnSpPr>
          <p:nvPr/>
        </p:nvCxnSpPr>
        <p:spPr>
          <a:xfrm>
            <a:off x="7006258" y="4389782"/>
            <a:ext cx="644384" cy="82660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C89A20D8-9AFA-4ADF-A8FB-874BD90762DA}"/>
              </a:ext>
            </a:extLst>
          </p:cNvPr>
          <p:cNvCxnSpPr>
            <a:cxnSpLocks/>
          </p:cNvCxnSpPr>
          <p:nvPr/>
        </p:nvCxnSpPr>
        <p:spPr>
          <a:xfrm flipH="1">
            <a:off x="4919044" y="4525617"/>
            <a:ext cx="689938" cy="6824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a:extLst>
              <a:ext uri="{FF2B5EF4-FFF2-40B4-BE49-F238E27FC236}">
                <a16:creationId xmlns:a16="http://schemas.microsoft.com/office/drawing/2014/main" id="{12945222-6A25-470B-AE29-5034E1AA78AA}"/>
              </a:ext>
            </a:extLst>
          </p:cNvPr>
          <p:cNvCxnSpPr>
            <a:cxnSpLocks/>
          </p:cNvCxnSpPr>
          <p:nvPr/>
        </p:nvCxnSpPr>
        <p:spPr>
          <a:xfrm>
            <a:off x="7139608" y="3668563"/>
            <a:ext cx="1147970"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F5D705C2-036E-4D92-BBAB-8ED20A54404D}"/>
              </a:ext>
            </a:extLst>
          </p:cNvPr>
          <p:cNvCxnSpPr>
            <a:cxnSpLocks/>
          </p:cNvCxnSpPr>
          <p:nvPr/>
        </p:nvCxnSpPr>
        <p:spPr>
          <a:xfrm flipH="1" flipV="1">
            <a:off x="2364095" y="1504536"/>
            <a:ext cx="806925" cy="755374"/>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2E540D96-7645-461A-8211-606F3A07F7D8}"/>
              </a:ext>
            </a:extLst>
          </p:cNvPr>
          <p:cNvCxnSpPr>
            <a:cxnSpLocks/>
            <a:endCxn id="54" idx="3"/>
          </p:cNvCxnSpPr>
          <p:nvPr/>
        </p:nvCxnSpPr>
        <p:spPr>
          <a:xfrm flipH="1" flipV="1">
            <a:off x="1418449" y="3462957"/>
            <a:ext cx="1210841" cy="419511"/>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561BA7D1-7A84-4675-AB5A-699B9F49F657}"/>
              </a:ext>
            </a:extLst>
          </p:cNvPr>
          <p:cNvCxnSpPr>
            <a:cxnSpLocks/>
          </p:cNvCxnSpPr>
          <p:nvPr/>
        </p:nvCxnSpPr>
        <p:spPr>
          <a:xfrm flipH="1" flipV="1">
            <a:off x="2579888" y="5405225"/>
            <a:ext cx="831755" cy="874649"/>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C437BB57-819F-403E-B549-4A078F429831}"/>
              </a:ext>
            </a:extLst>
          </p:cNvPr>
          <p:cNvCxnSpPr/>
          <p:nvPr/>
        </p:nvCxnSpPr>
        <p:spPr>
          <a:xfrm flipV="1">
            <a:off x="9138347" y="5481429"/>
            <a:ext cx="947530" cy="755374"/>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40" name="Straight Arrow Connector 39">
            <a:extLst>
              <a:ext uri="{FF2B5EF4-FFF2-40B4-BE49-F238E27FC236}">
                <a16:creationId xmlns:a16="http://schemas.microsoft.com/office/drawing/2014/main" id="{60DC9412-1A50-437D-BBFA-AF8DDA84FBFE}"/>
              </a:ext>
            </a:extLst>
          </p:cNvPr>
          <p:cNvCxnSpPr/>
          <p:nvPr/>
        </p:nvCxnSpPr>
        <p:spPr>
          <a:xfrm flipV="1">
            <a:off x="9769755" y="3385929"/>
            <a:ext cx="1050241" cy="653861"/>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4228105D-7E48-4CBE-9303-09D6FF658B2E}"/>
              </a:ext>
            </a:extLst>
          </p:cNvPr>
          <p:cNvCxnSpPr/>
          <p:nvPr/>
        </p:nvCxnSpPr>
        <p:spPr>
          <a:xfrm flipV="1">
            <a:off x="9295990" y="1230797"/>
            <a:ext cx="947530" cy="755374"/>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49" name="Connector: Elbow 48">
            <a:extLst>
              <a:ext uri="{FF2B5EF4-FFF2-40B4-BE49-F238E27FC236}">
                <a16:creationId xmlns:a16="http://schemas.microsoft.com/office/drawing/2014/main" id="{BBDE9A30-2B25-40C6-810B-AAFF98AB087F}"/>
              </a:ext>
            </a:extLst>
          </p:cNvPr>
          <p:cNvCxnSpPr/>
          <p:nvPr/>
        </p:nvCxnSpPr>
        <p:spPr>
          <a:xfrm rot="10800000" flipV="1">
            <a:off x="4705296" y="212035"/>
            <a:ext cx="903686" cy="437324"/>
          </a:xfrm>
          <a:prstGeom prst="bentConnector3">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0" name="Rectangle: Rounded Corners 49">
            <a:extLst>
              <a:ext uri="{FF2B5EF4-FFF2-40B4-BE49-F238E27FC236}">
                <a16:creationId xmlns:a16="http://schemas.microsoft.com/office/drawing/2014/main" id="{8011D3AD-3008-4991-8596-70BC4B9B5A2C}"/>
              </a:ext>
            </a:extLst>
          </p:cNvPr>
          <p:cNvSpPr/>
          <p:nvPr/>
        </p:nvSpPr>
        <p:spPr>
          <a:xfrm>
            <a:off x="10363200" y="649359"/>
            <a:ext cx="1258957" cy="727212"/>
          </a:xfrm>
          <a:prstGeom prst="round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آية عن السر </a:t>
            </a:r>
            <a:endParaRPr lang="en-US" b="1" dirty="0"/>
          </a:p>
        </p:txBody>
      </p:sp>
      <p:sp>
        <p:nvSpPr>
          <p:cNvPr id="51" name="Rectangle: Rounded Corners 50">
            <a:extLst>
              <a:ext uri="{FF2B5EF4-FFF2-40B4-BE49-F238E27FC236}">
                <a16:creationId xmlns:a16="http://schemas.microsoft.com/office/drawing/2014/main" id="{33E04DA4-4704-4F6F-8243-1CBB26217F62}"/>
              </a:ext>
            </a:extLst>
          </p:cNvPr>
          <p:cNvSpPr/>
          <p:nvPr/>
        </p:nvSpPr>
        <p:spPr>
          <a:xfrm>
            <a:off x="3267939" y="134186"/>
            <a:ext cx="1258957" cy="727212"/>
          </a:xfrm>
          <a:prstGeom prst="round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آية عن السر </a:t>
            </a:r>
          </a:p>
        </p:txBody>
      </p:sp>
      <p:sp>
        <p:nvSpPr>
          <p:cNvPr id="52" name="Rectangle: Rounded Corners 51">
            <a:extLst>
              <a:ext uri="{FF2B5EF4-FFF2-40B4-BE49-F238E27FC236}">
                <a16:creationId xmlns:a16="http://schemas.microsoft.com/office/drawing/2014/main" id="{C881A7A3-631F-4AC9-ABB1-8E12B851E076}"/>
              </a:ext>
            </a:extLst>
          </p:cNvPr>
          <p:cNvSpPr/>
          <p:nvPr/>
        </p:nvSpPr>
        <p:spPr>
          <a:xfrm>
            <a:off x="10832277" y="3009901"/>
            <a:ext cx="1258957" cy="727212"/>
          </a:xfrm>
          <a:prstGeom prst="round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آية عن السر </a:t>
            </a:r>
          </a:p>
        </p:txBody>
      </p:sp>
      <p:sp>
        <p:nvSpPr>
          <p:cNvPr id="53" name="Rectangle: Rounded Corners 52">
            <a:extLst>
              <a:ext uri="{FF2B5EF4-FFF2-40B4-BE49-F238E27FC236}">
                <a16:creationId xmlns:a16="http://schemas.microsoft.com/office/drawing/2014/main" id="{D67C742A-AC7F-40AF-B091-BB58BC8D54A1}"/>
              </a:ext>
            </a:extLst>
          </p:cNvPr>
          <p:cNvSpPr/>
          <p:nvPr/>
        </p:nvSpPr>
        <p:spPr>
          <a:xfrm>
            <a:off x="1275521" y="5031682"/>
            <a:ext cx="1258957" cy="727212"/>
          </a:xfrm>
          <a:prstGeom prst="round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آية عن السر </a:t>
            </a:r>
          </a:p>
        </p:txBody>
      </p:sp>
      <p:sp>
        <p:nvSpPr>
          <p:cNvPr id="54" name="Rectangle: Rounded Corners 53">
            <a:extLst>
              <a:ext uri="{FF2B5EF4-FFF2-40B4-BE49-F238E27FC236}">
                <a16:creationId xmlns:a16="http://schemas.microsoft.com/office/drawing/2014/main" id="{A0E08D27-7E73-43A8-A7AB-57DE25B13FC8}"/>
              </a:ext>
            </a:extLst>
          </p:cNvPr>
          <p:cNvSpPr/>
          <p:nvPr/>
        </p:nvSpPr>
        <p:spPr>
          <a:xfrm>
            <a:off x="159492" y="3099351"/>
            <a:ext cx="1258957" cy="727212"/>
          </a:xfrm>
          <a:prstGeom prst="round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آية عن السر </a:t>
            </a:r>
          </a:p>
        </p:txBody>
      </p:sp>
      <p:sp>
        <p:nvSpPr>
          <p:cNvPr id="55" name="Rectangle: Rounded Corners 54">
            <a:extLst>
              <a:ext uri="{FF2B5EF4-FFF2-40B4-BE49-F238E27FC236}">
                <a16:creationId xmlns:a16="http://schemas.microsoft.com/office/drawing/2014/main" id="{EDADE459-F218-4A22-A261-24C30253DE08}"/>
              </a:ext>
            </a:extLst>
          </p:cNvPr>
          <p:cNvSpPr/>
          <p:nvPr/>
        </p:nvSpPr>
        <p:spPr>
          <a:xfrm>
            <a:off x="972089" y="1012965"/>
            <a:ext cx="1258957" cy="727212"/>
          </a:xfrm>
          <a:prstGeom prst="round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آية عن السر </a:t>
            </a:r>
          </a:p>
        </p:txBody>
      </p:sp>
      <p:sp>
        <p:nvSpPr>
          <p:cNvPr id="56" name="Rectangle: Rounded Corners 55">
            <a:extLst>
              <a:ext uri="{FF2B5EF4-FFF2-40B4-BE49-F238E27FC236}">
                <a16:creationId xmlns:a16="http://schemas.microsoft.com/office/drawing/2014/main" id="{C418AD90-B3A4-4719-80EE-AFD256F64074}"/>
              </a:ext>
            </a:extLst>
          </p:cNvPr>
          <p:cNvSpPr/>
          <p:nvPr/>
        </p:nvSpPr>
        <p:spPr>
          <a:xfrm>
            <a:off x="10085877" y="5115337"/>
            <a:ext cx="1258957" cy="727212"/>
          </a:xfrm>
          <a:prstGeom prst="round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آية عن السر </a:t>
            </a:r>
          </a:p>
        </p:txBody>
      </p:sp>
      <p:sp>
        <p:nvSpPr>
          <p:cNvPr id="2" name="TextBox 1"/>
          <p:cNvSpPr txBox="1"/>
          <p:nvPr/>
        </p:nvSpPr>
        <p:spPr>
          <a:xfrm>
            <a:off x="-255898" y="1982215"/>
            <a:ext cx="2938096" cy="923330"/>
          </a:xfrm>
          <a:prstGeom prst="rect">
            <a:avLst/>
          </a:prstGeom>
          <a:noFill/>
        </p:spPr>
        <p:txBody>
          <a:bodyPr wrap="square" rtlCol="0">
            <a:spAutoFit/>
          </a:bodyPr>
          <a:lstStyle/>
          <a:p>
            <a:pPr algn="r" rtl="1"/>
            <a:r>
              <a:rPr lang="ar-SA" dirty="0"/>
              <a:t>اِمْرَأَةٌ فَاضِلَةٌ مَنْ يَجِدُهَا؟ لِأَنَّ ثَمَنَهَا يَفُوقُ </a:t>
            </a:r>
            <a:r>
              <a:rPr lang="ar-SA" dirty="0" err="1"/>
              <a:t>ٱللَّآلِئَ</a:t>
            </a:r>
            <a:r>
              <a:rPr lang="ar-SA" dirty="0"/>
              <a:t>.</a:t>
            </a:r>
            <a:r>
              <a:rPr lang="ar-JO" dirty="0"/>
              <a:t> </a:t>
            </a:r>
            <a:r>
              <a:rPr lang="ar-SA" dirty="0">
                <a:hlinkClick r:id="rId2" action="ppaction://hlinkfile"/>
              </a:rPr>
              <a:t>أَمْثَالٌ ٣١:‏١٠</a:t>
            </a:r>
            <a:endParaRPr lang="en-US" dirty="0"/>
          </a:p>
          <a:p>
            <a:pPr rtl="1"/>
            <a:r>
              <a:rPr lang="ar-SA" dirty="0"/>
              <a:t> </a:t>
            </a:r>
            <a:endParaRPr lang="en-US" dirty="0"/>
          </a:p>
        </p:txBody>
      </p:sp>
      <p:sp>
        <p:nvSpPr>
          <p:cNvPr id="3" name="TextBox 2"/>
          <p:cNvSpPr txBox="1"/>
          <p:nvPr/>
        </p:nvSpPr>
        <p:spPr>
          <a:xfrm>
            <a:off x="-82864" y="3974283"/>
            <a:ext cx="2728642" cy="830997"/>
          </a:xfrm>
          <a:prstGeom prst="rect">
            <a:avLst/>
          </a:prstGeom>
          <a:noFill/>
        </p:spPr>
        <p:txBody>
          <a:bodyPr wrap="square" rtlCol="0">
            <a:spAutoFit/>
          </a:bodyPr>
          <a:lstStyle/>
          <a:p>
            <a:pPr algn="r"/>
            <a:r>
              <a:rPr lang="ar-SA" sz="1200" b="1" dirty="0"/>
              <a:t>"أَمَرِيضٌ أَحَدٌ بَيْنَكُمْ؟ فَلْيَدْعُ شُيُوخَ الْكَنِيسَةِ فَيُصَلُّوا عَلَيْهِ وَيَدْهَنُوهُ بِزَيْتٍ بِاسْمِ الرَّبِّ.  وَصَلاَةُ الإِيمَانِ تَشْفِي الْمَرِيضَ، وَالرَّبُّ يُقِيمُهُ، وَإِنْ كَانَ قَدْ فَعَلَ خَطِيَّةً تُغْفَرُ لَهْ" (رسالة يعقوب 5: 14، 15)</a:t>
            </a:r>
            <a:endParaRPr lang="en-US" sz="1200" dirty="0"/>
          </a:p>
        </p:txBody>
      </p:sp>
      <p:sp>
        <p:nvSpPr>
          <p:cNvPr id="4" name="TextBox 3"/>
          <p:cNvSpPr txBox="1"/>
          <p:nvPr/>
        </p:nvSpPr>
        <p:spPr>
          <a:xfrm>
            <a:off x="-266681" y="5874018"/>
            <a:ext cx="2861515" cy="584775"/>
          </a:xfrm>
          <a:prstGeom prst="rect">
            <a:avLst/>
          </a:prstGeom>
          <a:noFill/>
        </p:spPr>
        <p:txBody>
          <a:bodyPr wrap="square" rtlCol="0">
            <a:spAutoFit/>
          </a:bodyPr>
          <a:lstStyle/>
          <a:p>
            <a:pPr algn="r"/>
            <a:r>
              <a:rPr lang="ar-SA" sz="1600" b="1" dirty="0"/>
              <a:t>وَاعْتَمَدُوا مِنْهُ فِي الأُرْدُنِّ، مُعْتَرِفِينَ بِخَطَايَاهُمْ" </a:t>
            </a:r>
            <a:r>
              <a:rPr lang="ar-SA" sz="1600" b="1" u="sng" dirty="0">
                <a:hlinkClick r:id="rId3" action="ppaction://hlinkfile"/>
              </a:rPr>
              <a:t>(إنجيل متى 3: 6)</a:t>
            </a:r>
            <a:endParaRPr lang="en-US" sz="1600" dirty="0"/>
          </a:p>
        </p:txBody>
      </p:sp>
      <p:sp>
        <p:nvSpPr>
          <p:cNvPr id="13" name="TextBox 12"/>
          <p:cNvSpPr txBox="1"/>
          <p:nvPr/>
        </p:nvSpPr>
        <p:spPr>
          <a:xfrm>
            <a:off x="465789" y="166987"/>
            <a:ext cx="2640652" cy="523220"/>
          </a:xfrm>
          <a:prstGeom prst="rect">
            <a:avLst/>
          </a:prstGeom>
          <a:noFill/>
        </p:spPr>
        <p:txBody>
          <a:bodyPr wrap="square" rtlCol="0">
            <a:spAutoFit/>
          </a:bodyPr>
          <a:lstStyle/>
          <a:p>
            <a:pPr algn="r" rtl="1"/>
            <a:r>
              <a:rPr lang="ar-SA" sz="1400" b="1" dirty="0"/>
              <a:t>"اخْشَ الرَّبَّ بِكُلِّ نَفْسِكَ، وَاحْتَرِمْ كَهَنَتَهُ" </a:t>
            </a:r>
            <a:r>
              <a:rPr lang="ar-SA" sz="1400" b="1" u="sng" dirty="0">
                <a:hlinkClick r:id="rId4" action="ppaction://hlinkfile"/>
              </a:rPr>
              <a:t>(سفر يشوع بن سيراخ 7: 31)</a:t>
            </a:r>
            <a:endParaRPr lang="en-US" sz="1400" dirty="0"/>
          </a:p>
        </p:txBody>
      </p:sp>
      <p:sp>
        <p:nvSpPr>
          <p:cNvPr id="14" name="TextBox 13"/>
          <p:cNvSpPr txBox="1"/>
          <p:nvPr/>
        </p:nvSpPr>
        <p:spPr>
          <a:xfrm>
            <a:off x="9872466" y="1578930"/>
            <a:ext cx="2218768" cy="523220"/>
          </a:xfrm>
          <a:prstGeom prst="rect">
            <a:avLst/>
          </a:prstGeom>
          <a:noFill/>
        </p:spPr>
        <p:txBody>
          <a:bodyPr wrap="square" rtlCol="0">
            <a:spAutoFit/>
          </a:bodyPr>
          <a:lstStyle/>
          <a:p>
            <a:pPr algn="r" rtl="1"/>
            <a:r>
              <a:rPr lang="ar-SA" sz="1400" dirty="0"/>
              <a:t>مَنْ آمَنَ </a:t>
            </a:r>
            <a:r>
              <a:rPr lang="ar-SA" sz="1400" dirty="0" err="1"/>
              <a:t>وَٱعْتَمَدَ</a:t>
            </a:r>
            <a:r>
              <a:rPr lang="ar-SA" sz="1400" dirty="0"/>
              <a:t> خَلَصَ، وَمَنْ لَمْ يُؤْمِنْ يُدَنْ.</a:t>
            </a:r>
            <a:r>
              <a:rPr lang="ar-JO" sz="1400" dirty="0"/>
              <a:t>  </a:t>
            </a:r>
            <a:r>
              <a:rPr lang="ar-SA" sz="1400" dirty="0" err="1">
                <a:hlinkClick r:id="rId5" action="ppaction://hlinkfile"/>
              </a:rPr>
              <a:t>مَرْقُسَ</a:t>
            </a:r>
            <a:r>
              <a:rPr lang="ar-SA" sz="1400" dirty="0">
                <a:hlinkClick r:id="rId5" action="ppaction://hlinkfile"/>
              </a:rPr>
              <a:t> ١٦:‏</a:t>
            </a:r>
            <a:r>
              <a:rPr lang="ar-SA" sz="1400" u="sng" dirty="0">
                <a:hlinkClick r:id="rId5" action="ppaction://hlinkfile"/>
              </a:rPr>
              <a:t>١٦</a:t>
            </a:r>
            <a:endParaRPr lang="en-US" sz="1400" dirty="0"/>
          </a:p>
        </p:txBody>
      </p:sp>
      <p:sp>
        <p:nvSpPr>
          <p:cNvPr id="22" name="TextBox 21"/>
          <p:cNvSpPr txBox="1"/>
          <p:nvPr/>
        </p:nvSpPr>
        <p:spPr>
          <a:xfrm>
            <a:off x="9832911" y="3988573"/>
            <a:ext cx="2319534" cy="938719"/>
          </a:xfrm>
          <a:prstGeom prst="rect">
            <a:avLst/>
          </a:prstGeom>
          <a:noFill/>
        </p:spPr>
        <p:txBody>
          <a:bodyPr wrap="square" rtlCol="0">
            <a:spAutoFit/>
          </a:bodyPr>
          <a:lstStyle/>
          <a:p>
            <a:pPr algn="just" rtl="1"/>
            <a:r>
              <a:rPr lang="ar-SA" sz="1100" b="1" dirty="0"/>
              <a:t>وَأَمَّا أَنْتُمْ فَالْمَسْحَةُ الَّتِي أَخَذْتُمُوهَا مِنْهُ ثَابِتَةٌ فِيكُمْ، وَلاَ حَاجَةَ بِكُمْ إِلَى أَنْ يُعَلِّمَكُمْ أَحَدٌ، بَلْ كَمَا تُعَلِّمُكُمْ هذِهِ الْمَسْحَةُ عَيْنُهَا عَنْ كُلِّ شَيْءٍ، وَهِيَ حَقٌّ وَلَيْسَتْ كَذِبًا. كَمَا عَلَّمَتْكُمْ تَثْبُتُونَ فِيهِ" </a:t>
            </a:r>
            <a:r>
              <a:rPr lang="ar-SA" sz="1100" b="1" u="sng" dirty="0">
                <a:hlinkClick r:id="rId6" action="ppaction://hlinkfile"/>
              </a:rPr>
              <a:t>(رسالة يوحنا الرسول الأولى 2: 27)</a:t>
            </a:r>
            <a:endParaRPr lang="en-US" sz="1100" dirty="0"/>
          </a:p>
        </p:txBody>
      </p:sp>
      <p:sp>
        <p:nvSpPr>
          <p:cNvPr id="23" name="TextBox 22"/>
          <p:cNvSpPr txBox="1"/>
          <p:nvPr/>
        </p:nvSpPr>
        <p:spPr>
          <a:xfrm>
            <a:off x="9399105" y="5948905"/>
            <a:ext cx="2513033" cy="584775"/>
          </a:xfrm>
          <a:prstGeom prst="rect">
            <a:avLst/>
          </a:prstGeom>
          <a:noFill/>
        </p:spPr>
        <p:txBody>
          <a:bodyPr wrap="square" rtlCol="0">
            <a:spAutoFit/>
          </a:bodyPr>
          <a:lstStyle/>
          <a:p>
            <a:pPr algn="r"/>
            <a:r>
              <a:rPr lang="ar-SA" sz="1600" b="1" dirty="0"/>
              <a:t>مَنْ يَأْكُلْ جَسَدِي وَيَشْرَبْ دَمِي يَثْبُتْ فِيَّ وَأَنَا فِيهِ" </a:t>
            </a:r>
            <a:r>
              <a:rPr lang="ar-SA" sz="1600" b="1" u="sng" dirty="0">
                <a:hlinkClick r:id="rId7" action="ppaction://hlinkfile"/>
              </a:rPr>
              <a:t>(إنجيل يوحنا 6: 56)</a:t>
            </a:r>
            <a:endParaRPr lang="en-US" sz="1600" dirty="0"/>
          </a:p>
        </p:txBody>
      </p:sp>
    </p:spTree>
    <p:extLst>
      <p:ext uri="{BB962C8B-B14F-4D97-AF65-F5344CB8AC3E}">
        <p14:creationId xmlns:p14="http://schemas.microsoft.com/office/powerpoint/2010/main" val="9891952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1619</TotalTime>
  <Words>206</Words>
  <Application>Microsoft Office PowerPoint</Application>
  <PresentationFormat>Widescreen</PresentationFormat>
  <Paragraphs>23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T.Dayehk</dc:creator>
  <cp:lastModifiedBy>MyLenovo</cp:lastModifiedBy>
  <cp:revision>17</cp:revision>
  <cp:lastPrinted>2023-10-01T09:27:31Z</cp:lastPrinted>
  <dcterms:created xsi:type="dcterms:W3CDTF">2023-09-20T05:24:56Z</dcterms:created>
  <dcterms:modified xsi:type="dcterms:W3CDTF">2023-10-02T15:23:53Z</dcterms:modified>
</cp:coreProperties>
</file>