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60BB0-D3CB-48E7-B420-BA1FD69C4C78}" v="290" dt="2023-09-20T06:04:02.905"/>
    <p1510:client id="{565CEECD-FF76-4B83-A190-91F76FB71D39}" v="2" dt="2022-11-16T12:18:43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9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1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6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171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63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69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3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47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1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4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8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1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5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7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3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3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5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47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595" y="2075504"/>
            <a:ext cx="10965914" cy="35027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err="1">
                <a:cs typeface="Calibri Light"/>
              </a:rPr>
              <a:t>الاسعافات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الاوليه</a:t>
            </a:r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7623"/>
            <a:ext cx="9144000" cy="25759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JO" sz="3600" b="1" dirty="0" smtClean="0"/>
              <a:t>هي الاجراءات الاوليه السريعه التي يقوم بها المسعف بصوره فوريه لانقاذ حياه المصاب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0EC4-8DAF-434F-B1C5-4C98E5CA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00000">
            <a:off x="1611918" y="7327838"/>
            <a:ext cx="839168" cy="8030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FFC3B-0F77-8C55-5EE6-58F3CB4C2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7" y="803186"/>
            <a:ext cx="10638213" cy="5248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ar-JO" b="1" dirty="0" smtClean="0"/>
              <a:t>اهداف الاسعافات الاوليه </a:t>
            </a:r>
            <a:endParaRPr lang="ar-JO" b="1" dirty="0" smtClean="0"/>
          </a:p>
          <a:p>
            <a:pPr marL="0" indent="0" algn="ctr">
              <a:buNone/>
            </a:pPr>
            <a:endParaRPr lang="ar-JO" b="1" dirty="0"/>
          </a:p>
          <a:p>
            <a:pPr marL="0" indent="0" algn="ctr">
              <a:buNone/>
            </a:pPr>
            <a:endParaRPr lang="ar-JO" b="1" dirty="0"/>
          </a:p>
          <a:p>
            <a:pPr marL="0" indent="0" algn="ctr">
              <a:buNone/>
            </a:pPr>
            <a:endParaRPr lang="ar-JO" b="1" dirty="0"/>
          </a:p>
          <a:p>
            <a:pPr marL="0" indent="0" algn="ctr">
              <a:buNone/>
            </a:pPr>
            <a:r>
              <a:rPr lang="en-US" b="1" dirty="0" smtClean="0"/>
              <a:t>  </a:t>
            </a:r>
            <a:r>
              <a:rPr lang="ar-JO" b="1" dirty="0" smtClean="0"/>
              <a:t>المحافظه </a:t>
            </a:r>
            <a:r>
              <a:rPr lang="ar-JO" b="1" dirty="0" smtClean="0"/>
              <a:t>على حياه المصاب </a:t>
            </a:r>
            <a:r>
              <a:rPr lang="en-US" b="1" dirty="0" smtClean="0"/>
              <a:t> .1</a:t>
            </a:r>
            <a:endParaRPr lang="ar-JO" b="1" dirty="0" smtClean="0"/>
          </a:p>
          <a:p>
            <a:pPr marL="0" indent="0" algn="ctr">
              <a:buNone/>
            </a:pPr>
            <a:r>
              <a:rPr lang="ar-JO" b="1" dirty="0" smtClean="0"/>
              <a:t>منع تدهور حاله المصاب </a:t>
            </a:r>
            <a:r>
              <a:rPr lang="en-US" b="1" dirty="0" smtClean="0"/>
              <a:t> .2 </a:t>
            </a:r>
            <a:endParaRPr lang="ar-JO" b="1" dirty="0" smtClean="0"/>
          </a:p>
          <a:p>
            <a:pPr marL="0" indent="0" algn="ctr">
              <a:buNone/>
            </a:pPr>
            <a:r>
              <a:rPr lang="ar-JO" b="1" dirty="0" smtClean="0"/>
              <a:t>مساعده المصاب على الشفاه وتخفيف الاصابه </a:t>
            </a:r>
            <a:r>
              <a:rPr lang="en-US" b="1" dirty="0" smtClean="0"/>
              <a:t> .3</a:t>
            </a:r>
            <a:endParaRPr lang="ar-JO" b="1" dirty="0" smtClean="0"/>
          </a:p>
          <a:p>
            <a:pPr marL="0" indent="0" algn="ctr">
              <a:buNone/>
            </a:pPr>
            <a:r>
              <a:rPr lang="en-US" b="1" dirty="0"/>
              <a:t> </a:t>
            </a:r>
            <a:r>
              <a:rPr lang="ar-JO" b="1" dirty="0" smtClean="0"/>
              <a:t>تنميه </a:t>
            </a:r>
            <a:r>
              <a:rPr lang="ar-JO" b="1" dirty="0" smtClean="0"/>
              <a:t>روح تاعون والمساعده في الاخرين </a:t>
            </a:r>
            <a:r>
              <a:rPr lang="en-US" b="1" dirty="0" smtClean="0"/>
              <a:t> .4</a:t>
            </a:r>
            <a:endParaRPr lang="ar-JO" b="1" dirty="0"/>
          </a:p>
          <a:p>
            <a:pPr marL="0" indent="0" algn="ctr">
              <a:buNone/>
            </a:pP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val="342233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A0D-5631-9F04-58F4-ADE3D917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2313" y="235728"/>
            <a:ext cx="2104846" cy="1034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0E988-510C-2068-7A6C-37A79FAA0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26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ar-JO" dirty="0" smtClean="0">
                <a:cs typeface="Calibri"/>
              </a:rPr>
              <a:t>الحالات التي يتطلب اجراء الاسعاف الاولي :</a:t>
            </a:r>
          </a:p>
          <a:p>
            <a:pPr algn="r"/>
            <a:r>
              <a:rPr lang="ar-JO" dirty="0" smtClean="0">
                <a:cs typeface="Calibri"/>
              </a:rPr>
              <a:t>1الغص (الاختناق)</a:t>
            </a:r>
          </a:p>
          <a:p>
            <a:pPr algn="r"/>
            <a:r>
              <a:rPr lang="ar-JO" dirty="0" smtClean="0">
                <a:cs typeface="Calibri"/>
              </a:rPr>
              <a:t>2النزيف </a:t>
            </a:r>
          </a:p>
          <a:p>
            <a:pPr algn="r"/>
            <a:r>
              <a:rPr lang="ar-JO" dirty="0" smtClean="0">
                <a:cs typeface="Calibri"/>
              </a:rPr>
              <a:t>3الرعاف (نزيف الانف )</a:t>
            </a:r>
          </a:p>
          <a:p>
            <a:pPr algn="r"/>
            <a:r>
              <a:rPr lang="ar-JO" dirty="0" smtClean="0">
                <a:cs typeface="Calibri"/>
              </a:rPr>
              <a:t>4الكسور </a:t>
            </a:r>
          </a:p>
          <a:p>
            <a:pPr algn="r"/>
            <a:r>
              <a:rPr lang="ar-JO" dirty="0" smtClean="0">
                <a:cs typeface="Calibri"/>
              </a:rPr>
              <a:t>5 الحروق البسيطه </a:t>
            </a:r>
          </a:p>
          <a:p>
            <a:pPr algn="r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64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FF6B5CFA-36D3-3BBD-C716-325720E35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05500" y="230038"/>
            <a:ext cx="5758131" cy="2631056"/>
          </a:xfrm>
          <a:prstGeom prst="rect">
            <a:avLst/>
          </a:prstGeom>
        </p:spPr>
      </p:pic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84FBFE00-FBA8-E797-09F1-46F8D985A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457" y="173120"/>
            <a:ext cx="5158596" cy="5850402"/>
          </a:xfrm>
          <a:prstGeom prst="rect">
            <a:avLst/>
          </a:prstGeom>
        </p:spPr>
      </p:pic>
      <p:pic>
        <p:nvPicPr>
          <p:cNvPr id="4" name="Picture 3" descr="A white box with a stethoscope and a thermometer&#10;&#10;Description automatically generated">
            <a:extLst>
              <a:ext uri="{FF2B5EF4-FFF2-40B4-BE49-F238E27FC236}">
                <a16:creationId xmlns:a16="http://schemas.microsoft.com/office/drawing/2014/main" id="{920D519B-F238-9160-844F-4157912E6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665" y="2859721"/>
            <a:ext cx="3217652" cy="34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43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</TotalTime>
  <Words>69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Times New Roman</vt:lpstr>
      <vt:lpstr>Wingdings 3</vt:lpstr>
      <vt:lpstr>Ion</vt:lpstr>
      <vt:lpstr>الاسعافات الاوليه    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124</cp:revision>
  <dcterms:created xsi:type="dcterms:W3CDTF">2022-11-16T12:18:07Z</dcterms:created>
  <dcterms:modified xsi:type="dcterms:W3CDTF">2023-09-30T06:31:59Z</dcterms:modified>
</cp:coreProperties>
</file>