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60" r:id="rId3"/>
    <p:sldId id="262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00"/>
    <a:srgbClr val="99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4" d="100"/>
          <a:sy n="64" d="100"/>
        </p:scale>
        <p:origin x="-10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5265-1BBD-4029-BC0E-A94A7AEC4AEE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37EB-7740-43FB-A0D3-B3176F437414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5265-1BBD-4029-BC0E-A94A7AEC4AEE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37EB-7740-43FB-A0D3-B3176F4374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5265-1BBD-4029-BC0E-A94A7AEC4AEE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37EB-7740-43FB-A0D3-B3176F4374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5265-1BBD-4029-BC0E-A94A7AEC4AEE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37EB-7740-43FB-A0D3-B3176F4374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5265-1BBD-4029-BC0E-A94A7AEC4AEE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5E437EB-7740-43FB-A0D3-B3176F4374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5265-1BBD-4029-BC0E-A94A7AEC4AEE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37EB-7740-43FB-A0D3-B3176F4374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5265-1BBD-4029-BC0E-A94A7AEC4AEE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37EB-7740-43FB-A0D3-B3176F4374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5265-1BBD-4029-BC0E-A94A7AEC4AEE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37EB-7740-43FB-A0D3-B3176F4374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5265-1BBD-4029-BC0E-A94A7AEC4AEE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37EB-7740-43FB-A0D3-B3176F4374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5265-1BBD-4029-BC0E-A94A7AEC4AEE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37EB-7740-43FB-A0D3-B3176F4374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ar-SA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انقر فوق الرمز لإضافة صورة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15265-1BBD-4029-BC0E-A94A7AEC4AEE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437EB-7740-43FB-A0D3-B3176F43741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CD15265-1BBD-4029-BC0E-A94A7AEC4AEE}" type="datetimeFigureOut">
              <a:rPr lang="ar-SA" smtClean="0"/>
              <a:pPr/>
              <a:t>15/03/1445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5E437EB-7740-43FB-A0D3-B3176F437414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11560" y="692696"/>
            <a:ext cx="7628384" cy="1368152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ar-JO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الاسعافات الاولية</a:t>
            </a:r>
            <a:endParaRPr lang="ar-SA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FF000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23" name="عنوان فرعي 22"/>
          <p:cNvSpPr>
            <a:spLocks noGrp="1"/>
          </p:cNvSpPr>
          <p:nvPr>
            <p:ph type="subTitle" idx="1"/>
          </p:nvPr>
        </p:nvSpPr>
        <p:spPr>
          <a:xfrm>
            <a:off x="1979712" y="2636912"/>
            <a:ext cx="6152728" cy="2736304"/>
          </a:xfrm>
        </p:spPr>
        <p:txBody>
          <a:bodyPr/>
          <a:lstStyle/>
          <a:p>
            <a:pPr algn="r"/>
            <a:r>
              <a:rPr lang="ar-JO" dirty="0" smtClean="0">
                <a:solidFill>
                  <a:schemeClr val="bg1"/>
                </a:solidFill>
              </a:rPr>
              <a:t>عند حدوث نزيف في الانف يجب انحناء الرأس  الى الاسفل قليلا والضغط على منتصف الانف و في حال عدم توقف الدم الذهاب الى الطوارئ.</a:t>
            </a:r>
          </a:p>
        </p:txBody>
      </p:sp>
      <p:pic>
        <p:nvPicPr>
          <p:cNvPr id="5" name="صورة 4" descr="جججججججججججججججج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720083"/>
            <a:ext cx="3419872" cy="3137917"/>
          </a:xfrm>
          <a:prstGeom prst="rect">
            <a:avLst/>
          </a:prstGeom>
        </p:spPr>
      </p:pic>
      <p:sp>
        <p:nvSpPr>
          <p:cNvPr id="8" name="سحابة 7"/>
          <p:cNvSpPr/>
          <p:nvPr/>
        </p:nvSpPr>
        <p:spPr>
          <a:xfrm>
            <a:off x="4211960" y="4005064"/>
            <a:ext cx="4392488" cy="2564904"/>
          </a:xfrm>
          <a:prstGeom prst="cloud">
            <a:avLst/>
          </a:prstGeom>
          <a:solidFill>
            <a:srgbClr val="CC0000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r>
              <a:rPr lang="ar-JO" sz="3600" dirty="0" smtClean="0">
                <a:solidFill>
                  <a:schemeClr val="bg1"/>
                </a:solidFill>
              </a:rPr>
              <a:t>معلومة لا يجب رفع </a:t>
            </a:r>
            <a:r>
              <a:rPr lang="ar-JO" sz="3600" smtClean="0">
                <a:solidFill>
                  <a:schemeClr val="bg1"/>
                </a:solidFill>
              </a:rPr>
              <a:t>الانف كما في الصورة التالية.</a:t>
            </a:r>
            <a:endParaRPr lang="ar-SA" sz="3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424936" cy="2088232"/>
          </a:xfrm>
        </p:spPr>
        <p:txBody>
          <a:bodyPr/>
          <a:lstStyle/>
          <a:p>
            <a:pPr algn="r"/>
            <a:r>
              <a:rPr lang="ar-JO" dirty="0" smtClean="0"/>
              <a:t>عند الحروق يجب ان نضع مكان الحرق ماء بارد لتخفيف منطقة الالم و نضع مرهم و عند وجود حروق كبيرة يجب ان نتصل بالدفاع المدني </a:t>
            </a:r>
            <a:endParaRPr lang="ar-SA" dirty="0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411760" y="0"/>
            <a:ext cx="4176464" cy="75088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ar-JO" sz="5400" b="1" dirty="0" smtClean="0">
                <a:solidFill>
                  <a:srgbClr val="FF0000"/>
                </a:solidFill>
              </a:rPr>
              <a:t>الحروق</a:t>
            </a:r>
            <a:endParaRPr lang="ar-SA" sz="5400" b="1" dirty="0">
              <a:solidFill>
                <a:srgbClr val="FF0000"/>
              </a:solidFill>
            </a:endParaRPr>
          </a:p>
        </p:txBody>
      </p:sp>
      <p:pic>
        <p:nvPicPr>
          <p:cNvPr id="8" name="عنصر نائب للمحتوى 7" descr="8-30.jpg"/>
          <p:cNvPicPr>
            <a:picLocks noGrp="1" noChangeAspect="1"/>
          </p:cNvPicPr>
          <p:nvPr>
            <p:ph sz="quarter" idx="2"/>
          </p:nvPr>
        </p:nvPicPr>
        <p:blipFill>
          <a:blip r:embed="rId2" cstate="print"/>
          <a:stretch>
            <a:fillRect/>
          </a:stretch>
        </p:blipFill>
        <p:spPr>
          <a:xfrm>
            <a:off x="395536" y="3068960"/>
            <a:ext cx="3816424" cy="35283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عنصر نائب للمحتوى 6" descr="11112222223333333.jpg"/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4932040" y="3068960"/>
            <a:ext cx="3816424" cy="34842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827584" y="260648"/>
            <a:ext cx="3008313" cy="814412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r"/>
            <a:r>
              <a:rPr lang="ar-JO" sz="4000" b="1" i="1" dirty="0" smtClean="0">
                <a:solidFill>
                  <a:srgbClr val="FF0000"/>
                </a:solidFill>
              </a:rPr>
              <a:t>ضمادات الجروح</a:t>
            </a:r>
            <a:endParaRPr lang="ar-SA" sz="4000" b="1" i="1" dirty="0">
              <a:solidFill>
                <a:srgbClr val="FF0000"/>
              </a:solidFill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0" y="1484784"/>
            <a:ext cx="4499992" cy="4641379"/>
          </a:xfrm>
        </p:spPr>
        <p:txBody>
          <a:bodyPr>
            <a:normAutofit/>
          </a:bodyPr>
          <a:lstStyle/>
          <a:p>
            <a:r>
              <a:rPr lang="ar-JO" sz="40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92D050"/>
                </a:solidFill>
              </a:rPr>
              <a:t>كثيرا </a:t>
            </a:r>
            <a:r>
              <a:rPr lang="ar-JO" sz="4000" b="1" i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solidFill>
                  <a:srgbClr val="92D050"/>
                </a:solidFill>
              </a:rPr>
              <a:t>ما يصاب احدنا بجروح اثناء عمله و نستطيع ان نستخدم ضمادات الجروح لتسكين الجروح و معالجتها</a:t>
            </a:r>
            <a:endParaRPr lang="ar-SA" sz="4000" b="1" i="1" dirty="0" smtClean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92D050"/>
              </a:solidFill>
            </a:endParaRPr>
          </a:p>
          <a:p>
            <a:r>
              <a:rPr lang="ar-JO" dirty="0" smtClean="0"/>
              <a:t> </a:t>
            </a:r>
            <a:endParaRPr lang="ar-SA" dirty="0"/>
          </a:p>
        </p:txBody>
      </p:sp>
      <p:pic>
        <p:nvPicPr>
          <p:cNvPr id="5" name="عنصر نائب للمحتوى 4" descr="8711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4821237" y="0"/>
            <a:ext cx="4322763" cy="3789041"/>
          </a:xfrm>
        </p:spPr>
      </p:pic>
      <p:pic>
        <p:nvPicPr>
          <p:cNvPr id="6" name="صورة 5" descr="444444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60032" y="3789040"/>
            <a:ext cx="4283968" cy="306896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ذروة">
  <a:themeElements>
    <a:clrScheme name="حركة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مشربية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175</TotalTime>
  <Words>83</Words>
  <Application>Microsoft Office PowerPoint</Application>
  <PresentationFormat>عرض على الشاشة (3:4)‏</PresentationFormat>
  <Paragraphs>8</Paragraphs>
  <Slides>3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ذروة</vt:lpstr>
      <vt:lpstr>الاسعافات الاولية</vt:lpstr>
      <vt:lpstr>عند الحروق يجب ان نضع مكان الحرق ماء بارد لتخفيف منطقة الالم و نضع مرهم و عند وجود حروق كبيرة يجب ان نتصل بالدفاع المدني </vt:lpstr>
      <vt:lpstr>ضمادات الجروح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الاسعافات الاولية</dc:title>
  <dc:creator>fadia</dc:creator>
  <cp:lastModifiedBy>fadia</cp:lastModifiedBy>
  <cp:revision>7</cp:revision>
  <dcterms:created xsi:type="dcterms:W3CDTF">2023-09-22T15:54:08Z</dcterms:created>
  <dcterms:modified xsi:type="dcterms:W3CDTF">2023-09-29T16:31:58Z</dcterms:modified>
</cp:coreProperties>
</file>