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D15265-1BBD-4029-BC0E-A94A7AEC4AEE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E437EB-7740-43FB-A0D3-B3176F43741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628384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J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الاسعافات الاولية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عنوان فرعي 22"/>
          <p:cNvSpPr>
            <a:spLocks noGrp="1"/>
          </p:cNvSpPr>
          <p:nvPr>
            <p:ph type="subTitle" idx="1"/>
          </p:nvPr>
        </p:nvSpPr>
        <p:spPr>
          <a:xfrm>
            <a:off x="1979712" y="2636912"/>
            <a:ext cx="6152728" cy="2736304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chemeClr val="bg1"/>
                </a:solidFill>
              </a:rPr>
              <a:t>عند حدوث نزيف في الانف يجب انحناء الرأس  الى الاسفل قليلا والضغط على منتصف الانف و في حال عدم توقف الدم الذهاب الى الطوارئ.</a:t>
            </a:r>
          </a:p>
        </p:txBody>
      </p:sp>
      <p:pic>
        <p:nvPicPr>
          <p:cNvPr id="5" name="صورة 4" descr="ججججججججججججججج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20083"/>
            <a:ext cx="3419872" cy="3137917"/>
          </a:xfrm>
          <a:prstGeom prst="rect">
            <a:avLst/>
          </a:prstGeom>
        </p:spPr>
      </p:pic>
      <p:sp>
        <p:nvSpPr>
          <p:cNvPr id="8" name="سحابة 7"/>
          <p:cNvSpPr/>
          <p:nvPr/>
        </p:nvSpPr>
        <p:spPr>
          <a:xfrm>
            <a:off x="4211960" y="4005064"/>
            <a:ext cx="4392488" cy="2564904"/>
          </a:xfrm>
          <a:prstGeom prst="cloud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sz="3600" dirty="0" smtClean="0">
                <a:solidFill>
                  <a:schemeClr val="bg1"/>
                </a:solidFill>
              </a:rPr>
              <a:t>معلومة لا يجب رفع </a:t>
            </a:r>
            <a:r>
              <a:rPr lang="ar-JO" sz="3600" smtClean="0">
                <a:solidFill>
                  <a:schemeClr val="bg1"/>
                </a:solidFill>
              </a:rPr>
              <a:t>الانف كما في الصورة التالية.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24936" cy="2088232"/>
          </a:xfrm>
        </p:spPr>
        <p:txBody>
          <a:bodyPr/>
          <a:lstStyle/>
          <a:p>
            <a:pPr algn="r"/>
            <a:r>
              <a:rPr lang="ar-JO" dirty="0" smtClean="0"/>
              <a:t>عند الحروق يجب ان نضع مكان الحرق ماء بارد لتخفيف منطقة الالم و نضع مرهم و عند وجود حروق كبيرة يجب ان نتصل بالدفاع المدني 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411760" y="0"/>
            <a:ext cx="4176464" cy="7508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JO" sz="5400" b="1" dirty="0" smtClean="0">
                <a:solidFill>
                  <a:srgbClr val="FF0000"/>
                </a:solidFill>
              </a:rPr>
              <a:t>الحروق</a:t>
            </a:r>
            <a:endParaRPr lang="ar-SA" sz="5400" b="1" dirty="0">
              <a:solidFill>
                <a:srgbClr val="FF0000"/>
              </a:solidFill>
            </a:endParaRPr>
          </a:p>
        </p:txBody>
      </p:sp>
      <p:pic>
        <p:nvPicPr>
          <p:cNvPr id="8" name="عنصر نائب للمحتوى 7" descr="8-3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3068960"/>
            <a:ext cx="3816424" cy="3528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عنصر نائب للمحتوى 6" descr="1111222222333333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3068960"/>
            <a:ext cx="3816424" cy="3484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3008313" cy="814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JO" sz="4000" b="1" i="1" dirty="0" smtClean="0">
                <a:solidFill>
                  <a:srgbClr val="FF0000"/>
                </a:solidFill>
              </a:rPr>
              <a:t>ضمادات الجروح</a:t>
            </a:r>
            <a:endParaRPr lang="ar-SA" sz="4000" b="1" i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0" y="1484784"/>
            <a:ext cx="4499992" cy="4641379"/>
          </a:xfrm>
        </p:spPr>
        <p:txBody>
          <a:bodyPr>
            <a:normAutofit/>
          </a:bodyPr>
          <a:lstStyle/>
          <a:p>
            <a:r>
              <a:rPr lang="ar-JO" sz="4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</a:rPr>
              <a:t>كثيرا </a:t>
            </a:r>
            <a:r>
              <a:rPr lang="ar-JO" sz="4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</a:rPr>
              <a:t>ما يصاب احدنا بجروح اثناء عمله و نستطيع ان نستخدم ضمادات الجروح لتسكين الجروح و معالجتها</a:t>
            </a:r>
            <a:endParaRPr lang="ar-SA" sz="4000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92D050"/>
              </a:solidFill>
            </a:endParaRPr>
          </a:p>
          <a:p>
            <a:r>
              <a:rPr lang="ar-JO" dirty="0" smtClean="0"/>
              <a:t> </a:t>
            </a:r>
            <a:endParaRPr lang="ar-SA" dirty="0"/>
          </a:p>
        </p:txBody>
      </p:sp>
      <p:pic>
        <p:nvPicPr>
          <p:cNvPr id="5" name="عنصر نائب للمحتوى 4" descr="87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21237" y="0"/>
            <a:ext cx="4322763" cy="3789041"/>
          </a:xfrm>
        </p:spPr>
      </p:pic>
      <p:pic>
        <p:nvPicPr>
          <p:cNvPr id="6" name="صورة 5" descr="4444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89040"/>
            <a:ext cx="4283968" cy="30689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83</Words>
  <Application>Microsoft Office PowerPoint</Application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ذروة</vt:lpstr>
      <vt:lpstr>الاسعافات الاولية</vt:lpstr>
      <vt:lpstr>عند الحروق يجب ان نضع مكان الحرق ماء بارد لتخفيف منطقة الالم و نضع مرهم و عند وجود حروق كبيرة يجب ان نتصل بالدفاع المدني </vt:lpstr>
      <vt:lpstr>ضمادات الجروح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الاسعافات الاولية</dc:title>
  <dc:creator>fadia</dc:creator>
  <cp:lastModifiedBy>fadia</cp:lastModifiedBy>
  <cp:revision>7</cp:revision>
  <dcterms:created xsi:type="dcterms:W3CDTF">2023-09-22T15:54:08Z</dcterms:created>
  <dcterms:modified xsi:type="dcterms:W3CDTF">2023-09-29T16:31:58Z</dcterms:modified>
</cp:coreProperties>
</file>