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7" r:id="rId2"/>
    <p:sldId id="258" r:id="rId3"/>
    <p:sldId id="261" r:id="rId4"/>
    <p:sldId id="268" r:id="rId5"/>
    <p:sldId id="269" r:id="rId6"/>
    <p:sldId id="270" r:id="rId7"/>
    <p:sldId id="271" r:id="rId8"/>
    <p:sldId id="262" r:id="rId9"/>
    <p:sldId id="272" r:id="rId10"/>
    <p:sldId id="27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7ED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1302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A61A9-B786-4C06-B37B-714104D86CF4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4808E-FF88-43DF-B553-F8165B9F43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467600" cy="1143000"/>
          </a:xfrm>
        </p:spPr>
        <p:txBody>
          <a:bodyPr anchor="ctr">
            <a:normAutofit/>
          </a:bodyPr>
          <a:lstStyle/>
          <a:p>
            <a:pPr algn="ctr" rtl="1"/>
            <a:r>
              <a:rPr lang="ar-JO" sz="4900" dirty="0" smtClean="0">
                <a:solidFill>
                  <a:schemeClr val="accent2">
                    <a:lumMod val="75000"/>
                  </a:schemeClr>
                </a:solidFill>
              </a:rPr>
              <a:t>أداوات الاسعافات الاولية</a:t>
            </a:r>
            <a:r>
              <a:rPr lang="ar-JO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33400"/>
          </a:xfrm>
        </p:spPr>
        <p:txBody>
          <a:bodyPr>
            <a:normAutofit fontScale="25000" lnSpcReduction="20000"/>
          </a:bodyPr>
          <a:lstStyle/>
          <a:p>
            <a:pPr algn="r" rtl="1"/>
            <a:r>
              <a:rPr lang="ar-JO" sz="135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الشاش الطبي</a:t>
            </a:r>
          </a:p>
          <a:p>
            <a:pPr algn="r" rtl="1"/>
            <a:r>
              <a:rPr lang="ar-JO" sz="14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المقص </a:t>
            </a:r>
          </a:p>
          <a:p>
            <a:pPr algn="r" rtl="1"/>
            <a:r>
              <a:rPr lang="ar-JO" sz="14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لاصق الجروح</a:t>
            </a:r>
          </a:p>
          <a:p>
            <a:pPr algn="r" rtl="1"/>
            <a:r>
              <a:rPr lang="ar-JO" sz="14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إبرة</a:t>
            </a:r>
          </a:p>
          <a:p>
            <a:pPr algn="r" rtl="1"/>
            <a:r>
              <a:rPr lang="ar-JO" sz="14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مقياس حرارة</a:t>
            </a:r>
          </a:p>
          <a:p>
            <a:pPr algn="r" rtl="1"/>
            <a:r>
              <a:rPr lang="ar-JO" sz="14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كمامة</a:t>
            </a:r>
          </a:p>
          <a:p>
            <a:pPr algn="r" rtl="1"/>
            <a:r>
              <a:rPr lang="ar-JO" sz="14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رباط ضاغط</a:t>
            </a:r>
          </a:p>
          <a:p>
            <a:pPr algn="r" rtl="1"/>
            <a:r>
              <a:rPr lang="ar-JO" sz="14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خافض حرارة</a:t>
            </a:r>
          </a:p>
          <a:p>
            <a:pPr algn="r" rtl="1"/>
            <a:r>
              <a:rPr lang="ar-JO" sz="14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مرهم للحروق</a:t>
            </a:r>
          </a:p>
          <a:p>
            <a:pPr algn="r" rtl="1"/>
            <a:r>
              <a:rPr lang="ar-JO" sz="14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معقم</a:t>
            </a:r>
          </a:p>
          <a:p>
            <a:pPr algn="r" rtl="1">
              <a:buNone/>
            </a:pPr>
            <a:endParaRPr lang="ar-JO" sz="14400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algn="r" rtl="1"/>
            <a:endParaRPr lang="en-US" sz="14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4" descr="uuurr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752600"/>
            <a:ext cx="4267200" cy="4495800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dirty="0" smtClean="0"/>
              <a:t>                </a:t>
            </a:r>
            <a:r>
              <a:rPr lang="ar-JO" dirty="0" smtClean="0">
                <a:solidFill>
                  <a:srgbClr val="B17ED8"/>
                </a:solidFill>
              </a:rPr>
              <a:t>كان معكم الطالبة ماريا الحدادين                </a:t>
            </a:r>
            <a:endParaRPr lang="en-US" dirty="0">
              <a:solidFill>
                <a:srgbClr val="B17ED8"/>
              </a:solidFill>
            </a:endParaRPr>
          </a:p>
        </p:txBody>
      </p:sp>
      <p:pic>
        <p:nvPicPr>
          <p:cNvPr id="4" name="Content Placeholder 3" descr="Bey-design-girls-name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733800" y="1447800"/>
            <a:ext cx="4844635" cy="3352800"/>
          </a:xfrm>
        </p:spPr>
      </p:pic>
      <p:pic>
        <p:nvPicPr>
          <p:cNvPr id="5" name="Picture 4" descr="3316-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276600"/>
            <a:ext cx="3403769" cy="2819400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1143000"/>
          </a:xfrm>
        </p:spPr>
        <p:txBody>
          <a:bodyPr>
            <a:normAutofit/>
          </a:bodyPr>
          <a:lstStyle/>
          <a:p>
            <a:pPr algn="r" rtl="1"/>
            <a:r>
              <a:rPr lang="ar-JO" sz="4400" u="sng" dirty="0" smtClean="0">
                <a:solidFill>
                  <a:schemeClr val="accent1">
                    <a:lumMod val="75000"/>
                  </a:schemeClr>
                </a:solidFill>
              </a:rPr>
              <a:t>أولاً: الشاش</a:t>
            </a:r>
            <a:endParaRPr lang="en-US" sz="44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JO" sz="4400" dirty="0" smtClean="0">
                <a:solidFill>
                  <a:schemeClr val="accent2">
                    <a:lumMod val="75000"/>
                  </a:schemeClr>
                </a:solidFill>
              </a:rPr>
              <a:t>الشاش هو أحد المستلزمات الطبية التي تستخدم لتضميد الجروح والإصابات.</a:t>
            </a:r>
          </a:p>
          <a:p>
            <a:pPr algn="r" rtl="1">
              <a:buNone/>
            </a:pPr>
            <a:endParaRPr lang="en-US" sz="44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352800"/>
            <a:ext cx="58293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JO" sz="4400" u="sng" dirty="0" smtClean="0">
                <a:solidFill>
                  <a:schemeClr val="accent1">
                    <a:lumMod val="75000"/>
                  </a:schemeClr>
                </a:solidFill>
              </a:rPr>
              <a:t>ثانياً: المقص </a:t>
            </a:r>
            <a:endParaRPr lang="en-US" sz="4400" u="sng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7467600" cy="1600200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ar-JO" sz="4400" dirty="0" smtClean="0">
                <a:solidFill>
                  <a:schemeClr val="accent2">
                    <a:lumMod val="75000"/>
                  </a:schemeClr>
                </a:solidFill>
              </a:rPr>
              <a:t>المقص يستخدم لقص الشاش و الاشرطة اللاصقة.</a:t>
            </a:r>
          </a:p>
          <a:p>
            <a:pPr algn="r" rtl="1">
              <a:buNone/>
            </a:pPr>
            <a:endParaRPr lang="en-US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971800"/>
            <a:ext cx="49339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r" rtl="1"/>
            <a:r>
              <a:rPr lang="ar-JO" sz="4400" u="sng" dirty="0" smtClean="0">
                <a:solidFill>
                  <a:schemeClr val="accent1">
                    <a:lumMod val="75000"/>
                  </a:schemeClr>
                </a:solidFill>
              </a:rPr>
              <a:t>ثالثاً: لاصق الجروح</a:t>
            </a:r>
            <a:endParaRPr lang="en-US" sz="4400" u="sng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7467600" cy="1600200"/>
          </a:xfrm>
        </p:spPr>
        <p:txBody>
          <a:bodyPr>
            <a:normAutofit fontScale="92500" lnSpcReduction="20000"/>
          </a:bodyPr>
          <a:lstStyle/>
          <a:p>
            <a:pPr algn="r" rtl="1">
              <a:buNone/>
            </a:pPr>
            <a:r>
              <a:rPr lang="ar-JO" sz="4400" dirty="0" smtClean="0">
                <a:solidFill>
                  <a:schemeClr val="accent2">
                    <a:lumMod val="75000"/>
                  </a:schemeClr>
                </a:solidFill>
              </a:rPr>
              <a:t>لاصقات صغيرة تستخدم لتغطية ووقاية الجروح الصغيرة الغير خطيرة ولكنها لا تكفي لتغطية الجروح الكبيرة.</a:t>
            </a:r>
            <a:endParaRPr lang="en-US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242" name="AutoShape 2" descr="undefin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276600"/>
            <a:ext cx="340042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JO" sz="4400" u="sng" dirty="0" smtClean="0">
                <a:solidFill>
                  <a:schemeClr val="accent1">
                    <a:lumMod val="75000"/>
                  </a:schemeClr>
                </a:solidFill>
              </a:rPr>
              <a:t>رابعاً: الإبرة	 </a:t>
            </a:r>
            <a:endParaRPr lang="en-US" sz="4400" u="sng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7467600" cy="1600200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ar-JO" sz="4400" dirty="0" smtClean="0">
                <a:solidFill>
                  <a:schemeClr val="accent2">
                    <a:lumMod val="75000"/>
                  </a:schemeClr>
                </a:solidFill>
              </a:rPr>
              <a:t>إبرة مجوفة تستخدم عادة مع المحقن لحقن مادة في الجسم.</a:t>
            </a:r>
          </a:p>
          <a:p>
            <a:pPr algn="r" rtl="1">
              <a:buNone/>
            </a:pPr>
            <a:endParaRPr lang="en-US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218" name="AutoShape 2" descr="undefin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581400"/>
            <a:ext cx="76962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JO" sz="4400" u="sng" dirty="0" smtClean="0">
                <a:solidFill>
                  <a:schemeClr val="accent1">
                    <a:lumMod val="75000"/>
                  </a:schemeClr>
                </a:solidFill>
              </a:rPr>
              <a:t>خامساً: مقياس الحرارة </a:t>
            </a:r>
            <a:endParaRPr lang="en-US" sz="4400" u="sng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7467600" cy="1600200"/>
          </a:xfrm>
        </p:spPr>
        <p:txBody>
          <a:bodyPr anchor="ctr">
            <a:normAutofit fontScale="70000" lnSpcReduction="20000"/>
          </a:bodyPr>
          <a:lstStyle/>
          <a:p>
            <a:pPr algn="r" rtl="1">
              <a:buNone/>
            </a:pPr>
            <a:r>
              <a:rPr lang="ar-JO" sz="4400" dirty="0" smtClean="0">
                <a:solidFill>
                  <a:schemeClr val="accent2">
                    <a:lumMod val="75000"/>
                  </a:schemeClr>
                </a:solidFill>
              </a:rPr>
              <a:t>أداة صغيرة تُستخدم لقياس درجات حرارة الغازات والسّوائل والمواد الصلبة. ويستعمل كثيرا في الطب لقياس درجة حرارة المرضى ومتابعة رعايتهم الصحية.</a:t>
            </a:r>
            <a:endParaRPr lang="en-US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048000"/>
            <a:ext cx="5334000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JO" sz="4400" u="sng" dirty="0" smtClean="0">
                <a:solidFill>
                  <a:schemeClr val="accent1">
                    <a:lumMod val="75000"/>
                  </a:schemeClr>
                </a:solidFill>
              </a:rPr>
              <a:t>سادساً: كمامة </a:t>
            </a:r>
            <a:endParaRPr lang="en-US" sz="4400" u="sng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7467600" cy="1600200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ar-JO" sz="4400" b="1" dirty="0" smtClean="0">
                <a:solidFill>
                  <a:schemeClr val="accent2">
                    <a:lumMod val="75000"/>
                  </a:schemeClr>
                </a:solidFill>
              </a:rPr>
              <a:t>الكمامة:</a:t>
            </a:r>
            <a:r>
              <a:rPr lang="ar-JO" sz="4400" dirty="0" smtClean="0">
                <a:solidFill>
                  <a:schemeClr val="accent2">
                    <a:lumMod val="75000"/>
                  </a:schemeClr>
                </a:solidFill>
              </a:rPr>
              <a:t> وحده لتوفير مستوى كافٍ من الحماية ضد عدوى</a:t>
            </a:r>
            <a:endParaRPr lang="ar-JO" sz="4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 rtl="1">
              <a:buNone/>
            </a:pPr>
            <a:endParaRPr lang="en-US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200399"/>
            <a:ext cx="5105400" cy="326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7467600" cy="1143000"/>
          </a:xfrm>
        </p:spPr>
        <p:txBody>
          <a:bodyPr>
            <a:normAutofit fontScale="90000"/>
          </a:bodyPr>
          <a:lstStyle/>
          <a:p>
            <a:pPr algn="r" rtl="1"/>
            <a:r>
              <a:rPr lang="ar-JO" sz="4400" b="1" dirty="0" smtClean="0">
                <a:solidFill>
                  <a:srgbClr val="FF0000"/>
                </a:solidFill>
              </a:rPr>
              <a:t>سابعا الرباط الضاغط</a:t>
            </a:r>
            <a:r>
              <a:rPr lang="ar-JO" sz="4400" dirty="0" smtClean="0">
                <a:solidFill>
                  <a:srgbClr val="FF0000"/>
                </a:solidFill>
              </a:rPr>
              <a:t/>
            </a:r>
            <a:br>
              <a:rPr lang="ar-JO" sz="4400" dirty="0" smtClean="0">
                <a:solidFill>
                  <a:srgbClr val="FF0000"/>
                </a:solidFill>
              </a:rPr>
            </a:br>
            <a:r>
              <a:rPr lang="ar-JO" sz="4400" dirty="0" smtClean="0">
                <a:solidFill>
                  <a:schemeClr val="accent2">
                    <a:lumMod val="75000"/>
                  </a:schemeClr>
                </a:solidFill>
              </a:rPr>
              <a:t> يستخدم في حالات الطوارى و الاسعاف الاولي </a:t>
            </a:r>
            <a:endParaRPr lang="en-US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cocA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514600" y="2057400"/>
            <a:ext cx="4204122" cy="3886200"/>
          </a:xfr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7467600" cy="1143000"/>
          </a:xfrm>
        </p:spPr>
        <p:txBody>
          <a:bodyPr>
            <a:noAutofit/>
          </a:bodyPr>
          <a:lstStyle/>
          <a:p>
            <a:r>
              <a:rPr lang="ar-JO" sz="4400" dirty="0" smtClean="0">
                <a:solidFill>
                  <a:srgbClr val="FF0000"/>
                </a:solidFill>
              </a:rPr>
              <a:t>و الآن سوف نعرف الأسعافات الاولية               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>
              <a:buNone/>
            </a:pPr>
            <a:r>
              <a:rPr lang="ar-JO" b="1" dirty="0" smtClean="0">
                <a:solidFill>
                  <a:schemeClr val="accent2">
                    <a:lumMod val="75000"/>
                  </a:schemeClr>
                </a:solidFill>
              </a:rPr>
              <a:t>لإسعافات</a:t>
            </a:r>
            <a:r>
              <a:rPr lang="ar-JO" dirty="0" smtClean="0">
                <a:solidFill>
                  <a:schemeClr val="accent2">
                    <a:lumMod val="75000"/>
                  </a:schemeClr>
                </a:solidFill>
              </a:rPr>
              <a:t> الأوَّلية هي عناية طبية فورية ومؤقتة؛ تقدم لإنسان أو حيوان مصاب أو مريض. بغرض محاولة الوصول به إلى أفضل وضع صحي ممكن بأدوات أو مهارات علاجية بسيطة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 descr="maria haddad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124200"/>
            <a:ext cx="4620148" cy="304662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1414</TotalTime>
  <Words>112</Words>
  <Application>Microsoft Office PowerPoint</Application>
  <PresentationFormat>On-screen Show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Oriel</vt:lpstr>
      <vt:lpstr>أداوات الاسعافات الاولية </vt:lpstr>
      <vt:lpstr>أولاً: الشاش</vt:lpstr>
      <vt:lpstr>ثانياً: المقص </vt:lpstr>
      <vt:lpstr>ثالثاً: لاصق الجروح</vt:lpstr>
      <vt:lpstr>رابعاً: الإبرة  </vt:lpstr>
      <vt:lpstr>خامساً: مقياس الحرارة </vt:lpstr>
      <vt:lpstr>سادساً: كمامة </vt:lpstr>
      <vt:lpstr>سابعا الرباط الضاغط  يستخدم في حالات الطوارى و الاسعاف الاولي </vt:lpstr>
      <vt:lpstr>و الآن سوف نعرف الأسعافات الاولية                </vt:lpstr>
      <vt:lpstr>                كان معكم الطالبة ماريا الحدادين     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الاسعافات الاولية</dc:title>
  <dc:creator>Mushir Haddadin</dc:creator>
  <cp:lastModifiedBy>right click</cp:lastModifiedBy>
  <cp:revision>9</cp:revision>
  <dcterms:created xsi:type="dcterms:W3CDTF">2006-08-16T00:00:00Z</dcterms:created>
  <dcterms:modified xsi:type="dcterms:W3CDTF">2023-09-25T15:56:24Z</dcterms:modified>
</cp:coreProperties>
</file>