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8" r:id="rId3"/>
    <p:sldId id="269" r:id="rId4"/>
    <p:sldId id="259" r:id="rId5"/>
    <p:sldId id="260" r:id="rId6"/>
    <p:sldId id="257" r:id="rId7"/>
    <p:sldId id="261" r:id="rId8"/>
    <p:sldId id="262" r:id="rId9"/>
    <p:sldId id="263" r:id="rId10"/>
    <p:sldId id="264" r:id="rId11"/>
    <p:sldId id="266" r:id="rId12"/>
    <p:sldId id="270" r:id="rId13"/>
    <p:sldId id="271"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74" autoAdjust="0"/>
    <p:restoredTop sz="94660"/>
  </p:normalViewPr>
  <p:slideViewPr>
    <p:cSldViewPr>
      <p:cViewPr varScale="1">
        <p:scale>
          <a:sx n="64" d="100"/>
          <a:sy n="64" d="100"/>
        </p:scale>
        <p:origin x="-150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69ED0E-41C9-48AE-AD46-13BD22635E52}" type="datetimeFigureOut">
              <a:rPr lang="en-US" smtClean="0"/>
              <a:pPr/>
              <a:t>9/27/2023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1775BA-6F5A-4DD4-B5B5-F14683491F1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41775BA-6F5A-4DD4-B5B5-F14683491F10}"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9/27/2023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9/27/2023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الاسعافات الاولية</a:t>
            </a:r>
            <a:endParaRPr lang="en-US" dirty="0"/>
          </a:p>
        </p:txBody>
      </p:sp>
      <p:sp>
        <p:nvSpPr>
          <p:cNvPr id="3" name="Subtitle 2"/>
          <p:cNvSpPr>
            <a:spLocks noGrp="1"/>
          </p:cNvSpPr>
          <p:nvPr>
            <p:ph type="subTitle" idx="1"/>
          </p:nvPr>
        </p:nvSpPr>
        <p:spPr/>
        <p:txBody>
          <a:bodyPr/>
          <a:lstStyle/>
          <a:p>
            <a:r>
              <a:rPr lang="ar-JO" dirty="0" smtClean="0"/>
              <a:t>الطالبة لين الصف الخامس  ب</a:t>
            </a:r>
            <a:endParaRPr lang="en-US" dirty="0"/>
          </a:p>
        </p:txBody>
      </p:sp>
      <p:pic>
        <p:nvPicPr>
          <p:cNvPr id="5" name="Picture 4" descr="leen.jpg"/>
          <p:cNvPicPr>
            <a:picLocks noChangeAspect="1"/>
          </p:cNvPicPr>
          <p:nvPr/>
        </p:nvPicPr>
        <p:blipFill>
          <a:blip r:embed="rId2"/>
          <a:stretch>
            <a:fillRect/>
          </a:stretch>
        </p:blipFill>
        <p:spPr>
          <a:xfrm>
            <a:off x="990600" y="1447800"/>
            <a:ext cx="2590800" cy="25908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ar-JO" b="1" dirty="0" smtClean="0"/>
              <a:t>كمامة</a:t>
            </a:r>
            <a:endParaRPr lang="en-US" b="1" dirty="0"/>
          </a:p>
        </p:txBody>
      </p:sp>
      <p:pic>
        <p:nvPicPr>
          <p:cNvPr id="4" name="Content Placeholder 3" descr="download (3).jpg"/>
          <p:cNvPicPr>
            <a:picLocks noGrp="1" noChangeAspect="1"/>
          </p:cNvPicPr>
          <p:nvPr>
            <p:ph idx="1"/>
          </p:nvPr>
        </p:nvPicPr>
        <p:blipFill>
          <a:blip r:embed="rId2"/>
          <a:stretch>
            <a:fillRect/>
          </a:stretch>
        </p:blipFill>
        <p:spPr>
          <a:xfrm>
            <a:off x="1066800" y="2438400"/>
            <a:ext cx="6629400" cy="3962400"/>
          </a:xfrm>
        </p:spPr>
      </p:pic>
      <p:sp>
        <p:nvSpPr>
          <p:cNvPr id="5" name="TextBox 4"/>
          <p:cNvSpPr txBox="1"/>
          <p:nvPr/>
        </p:nvSpPr>
        <p:spPr>
          <a:xfrm>
            <a:off x="1676400" y="1676400"/>
            <a:ext cx="5657318" cy="830997"/>
          </a:xfrm>
          <a:prstGeom prst="rect">
            <a:avLst/>
          </a:prstGeom>
          <a:noFill/>
        </p:spPr>
        <p:txBody>
          <a:bodyPr wrap="none" rtlCol="0">
            <a:spAutoFit/>
          </a:bodyPr>
          <a:lstStyle/>
          <a:p>
            <a:r>
              <a:rPr lang="ar-JO" sz="4800" dirty="0" smtClean="0"/>
              <a:t>تستخدم للوقاية من الامراض</a:t>
            </a:r>
            <a:endParaRPr lang="en-US" sz="4800" dirty="0"/>
          </a:p>
        </p:txBody>
      </p:sp>
    </p:spTree>
  </p:cSld>
  <p:clrMapOvr>
    <a:masterClrMapping/>
  </p:clrMapOvr>
  <p:transition>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خافض الحرارة</a:t>
            </a:r>
            <a:endParaRPr lang="en-US" b="1" dirty="0"/>
          </a:p>
        </p:txBody>
      </p:sp>
      <p:sp>
        <p:nvSpPr>
          <p:cNvPr id="3" name="Content Placeholder 2"/>
          <p:cNvSpPr>
            <a:spLocks noGrp="1"/>
          </p:cNvSpPr>
          <p:nvPr>
            <p:ph idx="1"/>
          </p:nvPr>
        </p:nvSpPr>
        <p:spPr/>
        <p:txBody>
          <a:bodyPr/>
          <a:lstStyle/>
          <a:p>
            <a:pPr algn="r" rtl="1"/>
            <a:r>
              <a:rPr lang="ar-JO" dirty="0" smtClean="0"/>
              <a:t>يستعمل لخفض الحرارة التي تجاوزت 38</a:t>
            </a:r>
            <a:endParaRPr lang="en-US" dirty="0"/>
          </a:p>
        </p:txBody>
      </p:sp>
      <p:pic>
        <p:nvPicPr>
          <p:cNvPr id="4" name="Picture 3" descr="download (4).jpg"/>
          <p:cNvPicPr>
            <a:picLocks noChangeAspect="1"/>
          </p:cNvPicPr>
          <p:nvPr/>
        </p:nvPicPr>
        <p:blipFill>
          <a:blip r:embed="rId2"/>
          <a:stretch>
            <a:fillRect/>
          </a:stretch>
        </p:blipFill>
        <p:spPr>
          <a:xfrm>
            <a:off x="2590800" y="2590800"/>
            <a:ext cx="4424363" cy="3738563"/>
          </a:xfrm>
          <a:prstGeom prst="rect">
            <a:avLst/>
          </a:prstGeom>
        </p:spPr>
      </p:pic>
    </p:spTree>
  </p:cSld>
  <p:clrMapOvr>
    <a:masterClrMapping/>
  </p:clrMapOvr>
  <p:transition>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ar-JO" b="1" dirty="0" smtClean="0"/>
              <a:t>مرهم للحروق</a:t>
            </a:r>
            <a:endParaRPr lang="en-US" b="1" dirty="0"/>
          </a:p>
        </p:txBody>
      </p:sp>
      <p:sp>
        <p:nvSpPr>
          <p:cNvPr id="3" name="Content Placeholder 2"/>
          <p:cNvSpPr>
            <a:spLocks noGrp="1"/>
          </p:cNvSpPr>
          <p:nvPr>
            <p:ph idx="1"/>
          </p:nvPr>
        </p:nvSpPr>
        <p:spPr/>
        <p:txBody>
          <a:bodyPr/>
          <a:lstStyle/>
          <a:p>
            <a:pPr algn="r" rtl="1"/>
            <a:r>
              <a:rPr lang="ar-JO" dirty="0" smtClean="0"/>
              <a:t>يساعد على الالتئام الطبيعي وعلاج الحروق، وحروق الماء المغلي، وحروق الشمس</a:t>
            </a:r>
            <a:endParaRPr lang="en-US" dirty="0"/>
          </a:p>
        </p:txBody>
      </p:sp>
      <p:pic>
        <p:nvPicPr>
          <p:cNvPr id="4" name="Picture 3" descr="download (5).jpg"/>
          <p:cNvPicPr>
            <a:picLocks noChangeAspect="1"/>
          </p:cNvPicPr>
          <p:nvPr/>
        </p:nvPicPr>
        <p:blipFill>
          <a:blip r:embed="rId2"/>
          <a:stretch>
            <a:fillRect/>
          </a:stretch>
        </p:blipFill>
        <p:spPr>
          <a:xfrm>
            <a:off x="2133600" y="2667000"/>
            <a:ext cx="5591175" cy="3557588"/>
          </a:xfrm>
          <a:prstGeom prst="rect">
            <a:avLst/>
          </a:prstGeom>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ar-JO" b="1" dirty="0" smtClean="0"/>
              <a:t>معقم</a:t>
            </a:r>
            <a:endParaRPr lang="en-US" b="1" dirty="0"/>
          </a:p>
        </p:txBody>
      </p:sp>
      <p:sp>
        <p:nvSpPr>
          <p:cNvPr id="3" name="Content Placeholder 2"/>
          <p:cNvSpPr>
            <a:spLocks noGrp="1"/>
          </p:cNvSpPr>
          <p:nvPr>
            <p:ph idx="1"/>
          </p:nvPr>
        </p:nvSpPr>
        <p:spPr/>
        <p:txBody>
          <a:bodyPr/>
          <a:lstStyle/>
          <a:p>
            <a:pPr algn="r" rtl="1">
              <a:buNone/>
            </a:pPr>
            <a:r>
              <a:rPr lang="ar-JO" dirty="0" smtClean="0"/>
              <a:t>تستخدم </a:t>
            </a:r>
            <a:r>
              <a:rPr lang="ar-JO" dirty="0" smtClean="0"/>
              <a:t>المعقمات</a:t>
            </a:r>
            <a:r>
              <a:rPr lang="en-US" dirty="0" smtClean="0"/>
              <a:t> </a:t>
            </a:r>
            <a:r>
              <a:rPr lang="ar-JO" dirty="0" smtClean="0"/>
              <a:t>لقتل أو القضاء على المكروبات  أو تعطيل نشاط الفيروسات على الجمادات</a:t>
            </a:r>
            <a:endParaRPr lang="en-US" dirty="0"/>
          </a:p>
        </p:txBody>
      </p:sp>
      <p:pic>
        <p:nvPicPr>
          <p:cNvPr id="4" name="Picture 3" descr="download (6).jpg"/>
          <p:cNvPicPr>
            <a:picLocks noChangeAspect="1"/>
          </p:cNvPicPr>
          <p:nvPr/>
        </p:nvPicPr>
        <p:blipFill>
          <a:blip r:embed="rId2"/>
          <a:stretch>
            <a:fillRect/>
          </a:stretch>
        </p:blipFill>
        <p:spPr>
          <a:xfrm>
            <a:off x="990600" y="3124200"/>
            <a:ext cx="7010400" cy="3219450"/>
          </a:xfrm>
          <a:prstGeom prst="rect">
            <a:avLst/>
          </a:prstGeom>
        </p:spPr>
      </p:pic>
    </p:spTree>
  </p:cSld>
  <p:clrMapOvr>
    <a:masterClrMapping/>
  </p:clrMapOvr>
  <p:transition>
    <p:pull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p:txBody>
          <a:bodyPr>
            <a:normAutofit fontScale="47500" lnSpcReduction="20000"/>
          </a:bodyPr>
          <a:lstStyle/>
          <a:p>
            <a:pPr>
              <a:buNone/>
            </a:pPr>
            <a:endParaRPr lang="ar-JO" dirty="0" smtClean="0"/>
          </a:p>
          <a:p>
            <a:r>
              <a:rPr lang="ar-JO" dirty="0" smtClean="0"/>
              <a:t>                     </a:t>
            </a:r>
          </a:p>
          <a:p>
            <a:endParaRPr lang="ar-JO" dirty="0" smtClean="0"/>
          </a:p>
          <a:p>
            <a:endParaRPr lang="ar-JO" dirty="0" smtClean="0"/>
          </a:p>
          <a:p>
            <a:endParaRPr lang="ar-JO" dirty="0" smtClean="0"/>
          </a:p>
          <a:p>
            <a:endParaRPr lang="ar-JO" dirty="0" smtClean="0"/>
          </a:p>
          <a:p>
            <a:endParaRPr lang="ar-JO" dirty="0" smtClean="0"/>
          </a:p>
          <a:p>
            <a:r>
              <a:rPr lang="ar-JO" dirty="0" smtClean="0"/>
              <a:t>                   </a:t>
            </a:r>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en-US" dirty="0"/>
          </a:p>
        </p:txBody>
      </p:sp>
      <p:pic>
        <p:nvPicPr>
          <p:cNvPr id="5" name="Picture 4" descr="download (7).jpg"/>
          <p:cNvPicPr>
            <a:picLocks noChangeAspect="1"/>
          </p:cNvPicPr>
          <p:nvPr/>
        </p:nvPicPr>
        <p:blipFill>
          <a:blip r:embed="rId2"/>
          <a:stretch>
            <a:fillRect/>
          </a:stretch>
        </p:blipFill>
        <p:spPr>
          <a:xfrm>
            <a:off x="533400" y="2209800"/>
            <a:ext cx="7892143" cy="4419600"/>
          </a:xfrm>
          <a:prstGeom prst="rect">
            <a:avLst/>
          </a:prstGeom>
        </p:spPr>
      </p:pic>
      <p:sp>
        <p:nvSpPr>
          <p:cNvPr id="6" name="Title 5"/>
          <p:cNvSpPr>
            <a:spLocks noGrp="1"/>
          </p:cNvSpPr>
          <p:nvPr>
            <p:ph type="ctrTitle"/>
          </p:nvPr>
        </p:nvSpPr>
        <p:spPr>
          <a:xfrm>
            <a:off x="533400" y="990600"/>
            <a:ext cx="7851648" cy="1219200"/>
          </a:xfrm>
        </p:spPr>
        <p:txBody>
          <a:bodyPr anchor="ctr">
            <a:normAutofit/>
          </a:bodyPr>
          <a:lstStyle/>
          <a:p>
            <a:pPr algn="ctr"/>
            <a:r>
              <a:rPr lang="ar-JO" sz="6000" dirty="0" smtClean="0"/>
              <a:t>لين الحدادين الخامس ب</a:t>
            </a:r>
            <a:endParaRPr lang="en-US" sz="6000"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 حقيبة الاسعافات الاولية</a:t>
            </a:r>
            <a:endParaRPr lang="en-US" b="1" dirty="0"/>
          </a:p>
        </p:txBody>
      </p:sp>
      <p:sp>
        <p:nvSpPr>
          <p:cNvPr id="4" name="Content Placeholder 3"/>
          <p:cNvSpPr>
            <a:spLocks noGrp="1"/>
          </p:cNvSpPr>
          <p:nvPr>
            <p:ph idx="1"/>
          </p:nvPr>
        </p:nvSpPr>
        <p:spPr/>
        <p:txBody>
          <a:bodyPr/>
          <a:lstStyle/>
          <a:p>
            <a:pPr algn="r" rtl="1"/>
            <a:r>
              <a:rPr lang="ar-JO" dirty="0" smtClean="0"/>
              <a:t>تساعدك حقيبة الإسعافات المجهزة جيدًا في التعامل مع الإصابات الشائعة وحالات الطوارئ بنجاح. احتفظ بحقيبة إسعافات أولية واحدة على الأقل في منزلك وأخرى في سيارتك. أبق حقيبة الإسعافات الأولية في مكان يسهل الوصول إليه وبعيدًا عن متناول الأطفال الصغار</a:t>
            </a:r>
            <a:endParaRPr lang="en-US" dirty="0"/>
          </a:p>
        </p:txBody>
      </p:sp>
      <p:pic>
        <p:nvPicPr>
          <p:cNvPr id="3073" name="Picture 1"/>
          <p:cNvPicPr>
            <a:picLocks noChangeAspect="1" noChangeArrowheads="1"/>
          </p:cNvPicPr>
          <p:nvPr/>
        </p:nvPicPr>
        <p:blipFill>
          <a:blip r:embed="rId3"/>
          <a:srcRect/>
          <a:stretch>
            <a:fillRect/>
          </a:stretch>
        </p:blipFill>
        <p:spPr bwMode="auto">
          <a:xfrm>
            <a:off x="533400" y="3886200"/>
            <a:ext cx="7620001" cy="2552700"/>
          </a:xfrm>
          <a:prstGeom prst="rect">
            <a:avLst/>
          </a:prstGeom>
          <a:noFill/>
          <a:ln w="9525">
            <a:noFill/>
            <a:miter lim="800000"/>
            <a:headEnd/>
            <a:tailEnd/>
          </a:ln>
          <a:effectLst/>
        </p:spPr>
      </p:pic>
    </p:spTree>
  </p:cSld>
  <p:clrMapOvr>
    <a:masterClrMapping/>
  </p:clrMapOvr>
  <p:transition>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ادوات الاسعافات الاولية</a:t>
            </a:r>
            <a:endParaRPr lang="en-US" b="1" dirty="0"/>
          </a:p>
        </p:txBody>
      </p:sp>
      <p:sp>
        <p:nvSpPr>
          <p:cNvPr id="3" name="Content Placeholder 2"/>
          <p:cNvSpPr>
            <a:spLocks noGrp="1"/>
          </p:cNvSpPr>
          <p:nvPr>
            <p:ph idx="1"/>
          </p:nvPr>
        </p:nvSpPr>
        <p:spPr/>
        <p:txBody>
          <a:bodyPr/>
          <a:lstStyle/>
          <a:p>
            <a:pPr algn="r" rtl="1"/>
            <a:r>
              <a:rPr lang="ar-JO" dirty="0" smtClean="0"/>
              <a:t>الشاش الطبي و المقص و لاصق الجروح و  أبرة و مقياس الحرارة و كمامة و رباط ضاغط و خافد الحرارة و مرهم للحروق و معقم                                                                                       </a:t>
            </a:r>
            <a:endParaRPr lang="en-US" dirty="0"/>
          </a:p>
        </p:txBody>
      </p:sp>
      <p:pic>
        <p:nvPicPr>
          <p:cNvPr id="1028" name="Picture 4"/>
          <p:cNvPicPr>
            <a:picLocks noChangeAspect="1" noChangeArrowheads="1"/>
          </p:cNvPicPr>
          <p:nvPr/>
        </p:nvPicPr>
        <p:blipFill>
          <a:blip r:embed="rId3"/>
          <a:srcRect/>
          <a:stretch>
            <a:fillRect/>
          </a:stretch>
        </p:blipFill>
        <p:spPr bwMode="auto">
          <a:xfrm>
            <a:off x="914400" y="3048000"/>
            <a:ext cx="7205662" cy="3352801"/>
          </a:xfrm>
          <a:prstGeom prst="rect">
            <a:avLst/>
          </a:prstGeom>
          <a:noFill/>
          <a:ln w="9525">
            <a:noFill/>
            <a:miter lim="800000"/>
            <a:headEnd/>
            <a:tailEnd/>
          </a:ln>
          <a:effectLst/>
        </p:spPr>
      </p:pic>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nchor="ctr"/>
          <a:lstStyle/>
          <a:p>
            <a:pPr algn="ctr"/>
            <a:r>
              <a:rPr lang="ar-JO" b="1" dirty="0" smtClean="0"/>
              <a:t>رباط ضاغط</a:t>
            </a:r>
            <a:endParaRPr lang="en-US" b="1" dirty="0"/>
          </a:p>
        </p:txBody>
      </p:sp>
      <p:pic>
        <p:nvPicPr>
          <p:cNvPr id="4" name="Content Placeholder 3" descr="cocA.jpg"/>
          <p:cNvPicPr>
            <a:picLocks noGrp="1" noChangeAspect="1"/>
          </p:cNvPicPr>
          <p:nvPr>
            <p:ph idx="1"/>
          </p:nvPr>
        </p:nvPicPr>
        <p:blipFill>
          <a:blip r:embed="rId2"/>
          <a:stretch>
            <a:fillRect/>
          </a:stretch>
        </p:blipFill>
        <p:spPr>
          <a:xfrm>
            <a:off x="4267201" y="3276600"/>
            <a:ext cx="4572000" cy="2955925"/>
          </a:xfrm>
        </p:spPr>
      </p:pic>
      <p:sp>
        <p:nvSpPr>
          <p:cNvPr id="5" name="TextBox 4"/>
          <p:cNvSpPr txBox="1"/>
          <p:nvPr/>
        </p:nvSpPr>
        <p:spPr>
          <a:xfrm>
            <a:off x="457200" y="1600200"/>
            <a:ext cx="8229600" cy="584775"/>
          </a:xfrm>
          <a:prstGeom prst="rect">
            <a:avLst/>
          </a:prstGeom>
          <a:noFill/>
        </p:spPr>
        <p:txBody>
          <a:bodyPr wrap="square" rtlCol="0">
            <a:spAutoFit/>
          </a:bodyPr>
          <a:lstStyle/>
          <a:p>
            <a:pPr algn="r" rtl="1"/>
            <a:r>
              <a:rPr lang="ar-JO" sz="3200" dirty="0" smtClean="0"/>
              <a:t>منحك هذا الرباط الضاغط المطاطي الراحة التي تحتاجها</a:t>
            </a:r>
            <a:endParaRPr lang="en-US" sz="3200" dirty="0"/>
          </a:p>
        </p:txBody>
      </p:sp>
      <p:sp>
        <p:nvSpPr>
          <p:cNvPr id="28674" name="AutoShape 2" descr="كيفية ربط إصبع الإبهام الملتوي (صور توضيحية) - wikiH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8676" name="AutoShape 4" descr="كيفية ربط إصبع الإبهام الملتوي (صور توضيحية) - wikiHow"/>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7" name="Picture 6" descr="wow.jpg"/>
          <p:cNvPicPr>
            <a:picLocks noChangeAspect="1"/>
          </p:cNvPicPr>
          <p:nvPr/>
        </p:nvPicPr>
        <p:blipFill>
          <a:blip r:embed="rId3"/>
          <a:stretch>
            <a:fillRect/>
          </a:stretch>
        </p:blipFill>
        <p:spPr>
          <a:xfrm>
            <a:off x="685800" y="3048000"/>
            <a:ext cx="4114800" cy="3086100"/>
          </a:xfrm>
          <a:prstGeom prst="rect">
            <a:avLst/>
          </a:prstGeom>
        </p:spPr>
      </p:pic>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ar-JO" b="1" dirty="0" smtClean="0"/>
              <a:t>أبرة</a:t>
            </a:r>
            <a:endParaRPr lang="en-US" b="1" dirty="0"/>
          </a:p>
        </p:txBody>
      </p:sp>
      <p:pic>
        <p:nvPicPr>
          <p:cNvPr id="6" name="Content Placeholder 5" descr=";adkcm;ks;s;sdn.jpg"/>
          <p:cNvPicPr>
            <a:picLocks noGrp="1" noChangeAspect="1"/>
          </p:cNvPicPr>
          <p:nvPr>
            <p:ph idx="1"/>
          </p:nvPr>
        </p:nvPicPr>
        <p:blipFill>
          <a:blip r:embed="rId2"/>
          <a:stretch>
            <a:fillRect/>
          </a:stretch>
        </p:blipFill>
        <p:spPr>
          <a:xfrm>
            <a:off x="1981200" y="3352800"/>
            <a:ext cx="5974080" cy="3200400"/>
          </a:xfrm>
        </p:spPr>
      </p:pic>
      <p:sp>
        <p:nvSpPr>
          <p:cNvPr id="7" name="TextBox 6"/>
          <p:cNvSpPr txBox="1"/>
          <p:nvPr/>
        </p:nvSpPr>
        <p:spPr>
          <a:xfrm>
            <a:off x="1600200" y="1295400"/>
            <a:ext cx="6096000" cy="2308324"/>
          </a:xfrm>
          <a:prstGeom prst="rect">
            <a:avLst/>
          </a:prstGeom>
          <a:noFill/>
        </p:spPr>
        <p:txBody>
          <a:bodyPr wrap="square" rtlCol="0">
            <a:spAutoFit/>
          </a:bodyPr>
          <a:lstStyle/>
          <a:p>
            <a:pPr algn="r" rtl="1"/>
            <a:r>
              <a:rPr lang="ar-JO" sz="2400" dirty="0" smtClean="0"/>
              <a:t/>
            </a:r>
            <a:br>
              <a:rPr lang="ar-JO" sz="2400" dirty="0" smtClean="0"/>
            </a:br>
            <a:r>
              <a:rPr lang="ar-JO" sz="2400" dirty="0" smtClean="0"/>
              <a:t>تستخدم إبرة الحقن لحقن الأدوية مباشرة أو عند حقن مواد من غير الممكن تناولها عن طريق الفم أو هضمها وذلك إما بسبب لأنها لن تمتص (كمادة الأنسولين) أو بسبب أنها ضارة للكبد (مثل التستوستيرون). إبرة حقن على اليسار موضوعة إلى جانب محقن من الممكن وصلها به على اليمين</a:t>
            </a:r>
            <a:endParaRPr lang="en-US" sz="2400" dirty="0"/>
          </a:p>
        </p:txBody>
      </p:sp>
    </p:spTree>
  </p:cSld>
  <p:clrMapOvr>
    <a:masterClrMapping/>
  </p:clrMapOvr>
  <p:transition>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Autofit/>
          </a:bodyPr>
          <a:lstStyle/>
          <a:p>
            <a:pPr algn="ctr"/>
            <a:r>
              <a:rPr lang="ar-JO" sz="9600" b="1" dirty="0" smtClean="0"/>
              <a:t>مقص</a:t>
            </a:r>
            <a:endParaRPr lang="en-US" sz="9600" b="1" dirty="0"/>
          </a:p>
        </p:txBody>
      </p:sp>
      <p:pic>
        <p:nvPicPr>
          <p:cNvPr id="6" name="Content Placeholder 5" descr="cvjsfksb kdv shd.jpg"/>
          <p:cNvPicPr>
            <a:picLocks noGrp="1" noChangeAspect="1"/>
          </p:cNvPicPr>
          <p:nvPr>
            <p:ph idx="1"/>
          </p:nvPr>
        </p:nvPicPr>
        <p:blipFill>
          <a:blip r:embed="rId2"/>
          <a:stretch>
            <a:fillRect/>
          </a:stretch>
        </p:blipFill>
        <p:spPr>
          <a:xfrm>
            <a:off x="914400" y="2133600"/>
            <a:ext cx="7211786" cy="4038600"/>
          </a:xfrm>
        </p:spPr>
      </p:pic>
    </p:spTree>
  </p:cSld>
  <p:clrMapOvr>
    <a:masterClrMapping/>
  </p:clrMapOvr>
  <p:transition>
    <p:plu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الشاش الطبي</a:t>
            </a:r>
            <a:endParaRPr lang="en-US" b="1" dirty="0"/>
          </a:p>
        </p:txBody>
      </p:sp>
      <p:pic>
        <p:nvPicPr>
          <p:cNvPr id="6" name="Content Placeholder 5" descr="malo.jpg"/>
          <p:cNvPicPr>
            <a:picLocks noGrp="1" noChangeAspect="1"/>
          </p:cNvPicPr>
          <p:nvPr>
            <p:ph idx="1"/>
          </p:nvPr>
        </p:nvPicPr>
        <p:blipFill>
          <a:blip r:embed="rId2"/>
          <a:stretch>
            <a:fillRect/>
          </a:stretch>
        </p:blipFill>
        <p:spPr bwMode="auto">
          <a:xfrm>
            <a:off x="2209800" y="3276600"/>
            <a:ext cx="4876800" cy="3057525"/>
          </a:xfrm>
          <a:prstGeom prst="rect">
            <a:avLst/>
          </a:prstGeom>
          <a:noFill/>
        </p:spPr>
      </p:pic>
      <p:sp>
        <p:nvSpPr>
          <p:cNvPr id="8" name="TextBox 7"/>
          <p:cNvSpPr txBox="1"/>
          <p:nvPr/>
        </p:nvSpPr>
        <p:spPr>
          <a:xfrm>
            <a:off x="381000" y="1752600"/>
            <a:ext cx="8610600" cy="954107"/>
          </a:xfrm>
          <a:prstGeom prst="rect">
            <a:avLst/>
          </a:prstGeom>
          <a:noFill/>
        </p:spPr>
        <p:txBody>
          <a:bodyPr wrap="square" rtlCol="0">
            <a:spAutoFit/>
          </a:bodyPr>
          <a:lstStyle/>
          <a:p>
            <a:pPr algn="r" rtl="1"/>
            <a:r>
              <a:rPr lang="ar-JO" sz="2800" dirty="0" smtClean="0">
                <a:solidFill>
                  <a:schemeClr val="bg2">
                    <a:lumMod val="25000"/>
                  </a:schemeClr>
                </a:solidFill>
                <a:latin typeface="Arial Unicode MS" pitchFamily="34" charset="-128"/>
                <a:ea typeface="Arial Unicode MS" pitchFamily="34" charset="-128"/>
                <a:cs typeface="Arial Unicode MS" pitchFamily="34" charset="-128"/>
              </a:rPr>
              <a:t>لشاش الطبي هو احد المستلزمات الطبية التي تستخدم لتضميد الجروح والإصابات، وسيبين هذا النص انواع الشاش الطبي</a:t>
            </a:r>
            <a:r>
              <a:rPr lang="ar-JO" sz="2400" dirty="0" smtClean="0">
                <a:solidFill>
                  <a:schemeClr val="bg2">
                    <a:lumMod val="25000"/>
                  </a:schemeClr>
                </a:solidFill>
                <a:latin typeface="Arial Unicode MS" pitchFamily="34" charset="-128"/>
                <a:ea typeface="Arial Unicode MS" pitchFamily="34" charset="-128"/>
                <a:cs typeface="Arial Unicode MS" pitchFamily="34" charset="-128"/>
              </a:rPr>
              <a:t>،</a:t>
            </a:r>
            <a:endParaRPr lang="en-US" sz="2400" dirty="0">
              <a:solidFill>
                <a:schemeClr val="bg2">
                  <a:lumMod val="25000"/>
                </a:schemeClr>
              </a:solidFill>
              <a:latin typeface="Arial Unicode MS" pitchFamily="34" charset="-128"/>
              <a:ea typeface="Arial Unicode MS" pitchFamily="34" charset="-128"/>
              <a:cs typeface="Arial Unicode MS" pitchFamily="34" charset="-128"/>
            </a:endParaRPr>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smtClean="0"/>
              <a:t>لاصق الجروح</a:t>
            </a:r>
            <a:endParaRPr lang="en-US" b="1" dirty="0"/>
          </a:p>
        </p:txBody>
      </p:sp>
      <p:pic>
        <p:nvPicPr>
          <p:cNvPr id="5" name="Content Placeholder 4" descr="203643leen.jpg"/>
          <p:cNvPicPr>
            <a:picLocks noGrp="1" noChangeAspect="1"/>
          </p:cNvPicPr>
          <p:nvPr>
            <p:ph idx="1"/>
          </p:nvPr>
        </p:nvPicPr>
        <p:blipFill>
          <a:blip r:embed="rId2"/>
          <a:stretch>
            <a:fillRect/>
          </a:stretch>
        </p:blipFill>
        <p:spPr>
          <a:xfrm>
            <a:off x="2377281" y="1935163"/>
            <a:ext cx="4389437" cy="4389437"/>
          </a:xfrm>
        </p:spPr>
      </p:pic>
      <p:sp>
        <p:nvSpPr>
          <p:cNvPr id="7170" name="AutoShape 2" descr="انواع الشاش الطبي وضمادات الشاش واستخداماتها المختلفة | الطبي"/>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lstStyle/>
          <a:p>
            <a:pPr algn="ctr"/>
            <a:r>
              <a:rPr lang="ar-JO" b="1" dirty="0" smtClean="0"/>
              <a:t>مقياس الحرارة</a:t>
            </a:r>
            <a:endParaRPr lang="en-US" b="1" dirty="0"/>
          </a:p>
        </p:txBody>
      </p:sp>
      <p:pic>
        <p:nvPicPr>
          <p:cNvPr id="4" name="Content Placeholder 3" descr="download (2).jpg"/>
          <p:cNvPicPr>
            <a:picLocks noGrp="1" noChangeAspect="1"/>
          </p:cNvPicPr>
          <p:nvPr>
            <p:ph idx="1"/>
          </p:nvPr>
        </p:nvPicPr>
        <p:blipFill>
          <a:blip r:embed="rId2"/>
          <a:stretch>
            <a:fillRect/>
          </a:stretch>
        </p:blipFill>
        <p:spPr>
          <a:xfrm>
            <a:off x="1905000" y="2590800"/>
            <a:ext cx="6096000" cy="3810000"/>
          </a:xfrm>
        </p:spPr>
      </p:pic>
      <p:sp>
        <p:nvSpPr>
          <p:cNvPr id="5" name="TextBox 4"/>
          <p:cNvSpPr txBox="1"/>
          <p:nvPr/>
        </p:nvSpPr>
        <p:spPr>
          <a:xfrm>
            <a:off x="838200" y="1447800"/>
            <a:ext cx="7467600" cy="1077218"/>
          </a:xfrm>
          <a:prstGeom prst="rect">
            <a:avLst/>
          </a:prstGeom>
          <a:noFill/>
        </p:spPr>
        <p:txBody>
          <a:bodyPr wrap="square" rtlCol="0">
            <a:spAutoFit/>
          </a:bodyPr>
          <a:lstStyle/>
          <a:p>
            <a:pPr algn="r" rtl="1"/>
            <a:r>
              <a:rPr lang="ar-JO" sz="3200" dirty="0" smtClean="0"/>
              <a:t> يستعمل لقياس درجة حرارة الشخص عن طريق الراس و اذا كانت فوق ال38 يجب اخذ خافض حرارة</a:t>
            </a:r>
            <a:endParaRPr lang="en-US" sz="3200" dirty="0"/>
          </a:p>
        </p:txBody>
      </p:sp>
    </p:spTree>
  </p:cSld>
  <p:clrMapOvr>
    <a:masterClrMapping/>
  </p:clrMapOvr>
  <p:transition>
    <p:strips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196</TotalTime>
  <Words>162</Words>
  <Application>Microsoft Office PowerPoint</Application>
  <PresentationFormat>On-screen Show (4:3)</PresentationFormat>
  <Paragraphs>46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الاسعافات الاولية</vt:lpstr>
      <vt:lpstr> حقيبة الاسعافات الاولية</vt:lpstr>
      <vt:lpstr>ادوات الاسعافات الاولية</vt:lpstr>
      <vt:lpstr>رباط ضاغط</vt:lpstr>
      <vt:lpstr>أبرة</vt:lpstr>
      <vt:lpstr>مقص</vt:lpstr>
      <vt:lpstr>الشاش الطبي</vt:lpstr>
      <vt:lpstr>لاصق الجروح</vt:lpstr>
      <vt:lpstr>مقياس الحرارة</vt:lpstr>
      <vt:lpstr>كمامة</vt:lpstr>
      <vt:lpstr>خافض الحرارة</vt:lpstr>
      <vt:lpstr>مرهم للحروق</vt:lpstr>
      <vt:lpstr>معقم</vt:lpstr>
      <vt:lpstr>لين الحدادين الخامس ب</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الاسعافات الاولية</dc:title>
  <dc:creator>Mushir Haddadin</dc:creator>
  <cp:lastModifiedBy>right click</cp:lastModifiedBy>
  <cp:revision>9</cp:revision>
  <dcterms:created xsi:type="dcterms:W3CDTF">2006-08-16T00:00:00Z</dcterms:created>
  <dcterms:modified xsi:type="dcterms:W3CDTF">2023-09-27T17:15:40Z</dcterms:modified>
</cp:coreProperties>
</file>