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D20B1057-01F8-48B7-BD53-957683C9889A}" type="datetimeFigureOut">
              <a:rPr lang="en-US" smtClean="0"/>
              <a:t>9/24/2023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F993B5BA-04F8-4362-B16C-E6376D647F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967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B1057-01F8-48B7-BD53-957683C9889A}" type="datetimeFigureOut">
              <a:rPr lang="en-US" smtClean="0"/>
              <a:t>9/24/2023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3B5BA-04F8-4362-B16C-E6376D647F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209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B1057-01F8-48B7-BD53-957683C9889A}" type="datetimeFigureOut">
              <a:rPr lang="en-US" smtClean="0"/>
              <a:t>9/24/2023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3B5BA-04F8-4362-B16C-E6376D647F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857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B1057-01F8-48B7-BD53-957683C9889A}" type="datetimeFigureOut">
              <a:rPr lang="en-US" smtClean="0"/>
              <a:t>9/24/2023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3B5BA-04F8-4362-B16C-E6376D647F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701613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B1057-01F8-48B7-BD53-957683C9889A}" type="datetimeFigureOut">
              <a:rPr lang="en-US" smtClean="0"/>
              <a:t>9/24/2023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3B5BA-04F8-4362-B16C-E6376D647F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4741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B1057-01F8-48B7-BD53-957683C9889A}" type="datetimeFigureOut">
              <a:rPr lang="en-US" smtClean="0"/>
              <a:t>9/24/2023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3B5BA-04F8-4362-B16C-E6376D647F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6520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B1057-01F8-48B7-BD53-957683C9889A}" type="datetimeFigureOut">
              <a:rPr lang="en-US" smtClean="0"/>
              <a:t>9/24/2023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3B5BA-04F8-4362-B16C-E6376D647F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5446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B1057-01F8-48B7-BD53-957683C9889A}" type="datetimeFigureOut">
              <a:rPr lang="en-US" smtClean="0"/>
              <a:t>9/24/2023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3B5BA-04F8-4362-B16C-E6376D647F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50812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B1057-01F8-48B7-BD53-957683C9889A}" type="datetimeFigureOut">
              <a:rPr lang="en-US" smtClean="0"/>
              <a:t>9/24/2023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3B5BA-04F8-4362-B16C-E6376D647F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560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B1057-01F8-48B7-BD53-957683C9889A}" type="datetimeFigureOut">
              <a:rPr lang="en-US" smtClean="0"/>
              <a:t>9/24/2023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3B5BA-04F8-4362-B16C-E6376D647F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829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B1057-01F8-48B7-BD53-957683C9889A}" type="datetimeFigureOut">
              <a:rPr lang="en-US" smtClean="0"/>
              <a:t>9/24/2023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3B5BA-04F8-4362-B16C-E6376D647F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390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B1057-01F8-48B7-BD53-957683C9889A}" type="datetimeFigureOut">
              <a:rPr lang="en-US" smtClean="0"/>
              <a:t>9/24/2023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3B5BA-04F8-4362-B16C-E6376D647F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376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B1057-01F8-48B7-BD53-957683C9889A}" type="datetimeFigureOut">
              <a:rPr lang="en-US" smtClean="0"/>
              <a:t>9/24/2023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3B5BA-04F8-4362-B16C-E6376D647F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540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B1057-01F8-48B7-BD53-957683C9889A}" type="datetimeFigureOut">
              <a:rPr lang="en-US" smtClean="0"/>
              <a:t>9/24/2023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3B5BA-04F8-4362-B16C-E6376D647F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149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B1057-01F8-48B7-BD53-957683C9889A}" type="datetimeFigureOut">
              <a:rPr lang="en-US" smtClean="0"/>
              <a:t>9/24/2023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3B5BA-04F8-4362-B16C-E6376D647F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968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B1057-01F8-48B7-BD53-957683C9889A}" type="datetimeFigureOut">
              <a:rPr lang="en-US" smtClean="0"/>
              <a:t>9/24/2023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3B5BA-04F8-4362-B16C-E6376D647F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988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B1057-01F8-48B7-BD53-957683C9889A}" type="datetimeFigureOut">
              <a:rPr lang="en-US" smtClean="0"/>
              <a:t>9/24/2023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3B5BA-04F8-4362-B16C-E6376D647F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08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0B1057-01F8-48B7-BD53-957683C9889A}" type="datetimeFigureOut">
              <a:rPr lang="en-US" smtClean="0"/>
              <a:t>9/24/2023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3B5BA-04F8-4362-B16C-E6376D647F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81382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can you act responsibly and safely when soling computer problems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Made by: Taleen Dajani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9002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8818" y="1142134"/>
            <a:ext cx="10515600" cy="4351338"/>
          </a:xfrm>
        </p:spPr>
        <p:txBody>
          <a:bodyPr/>
          <a:lstStyle/>
          <a:p>
            <a:r>
              <a:rPr lang="en-US" dirty="0" smtClean="0"/>
              <a:t>Switch off power points at the wall before connecting or disconnecting a mains electricity cable.</a:t>
            </a:r>
          </a:p>
          <a:p>
            <a:r>
              <a:rPr lang="en-US" dirty="0" smtClean="0"/>
              <a:t>Do not open the case of your computer or any other device.</a:t>
            </a:r>
          </a:p>
          <a:p>
            <a:r>
              <a:rPr lang="en-US" dirty="0" smtClean="0"/>
              <a:t>Never use force when connecting or disconnecting a cable or component.</a:t>
            </a:r>
          </a:p>
          <a:p>
            <a:r>
              <a:rPr lang="en-US" dirty="0" smtClean="0"/>
              <a:t>Make sure all cables are disconnected before attempting to move a device.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2805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5</TotalTime>
  <Words>70</Words>
  <Application>Microsoft Office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Trebuchet MS</vt:lpstr>
      <vt:lpstr>Tw Cen MT</vt:lpstr>
      <vt:lpstr>Circuit</vt:lpstr>
      <vt:lpstr>How can you act responsibly and safely when soling computer problems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you act responsibly and safely when soling computer problems</dc:title>
  <dc:creator>Microsoft account</dc:creator>
  <cp:lastModifiedBy>Microsoft account</cp:lastModifiedBy>
  <cp:revision>4</cp:revision>
  <dcterms:created xsi:type="dcterms:W3CDTF">2023-09-24T09:44:43Z</dcterms:created>
  <dcterms:modified xsi:type="dcterms:W3CDTF">2023-09-24T09:50:39Z</dcterms:modified>
</cp:coreProperties>
</file>