
<file path=[Content_Types].xml><?xml version="1.0" encoding="utf-8"?>
<Types xmlns="http://schemas.openxmlformats.org/package/2006/content-types">
  <Default Extension="gif" ContentType="image/gif"/>
  <Default Extension="jpeg" ContentType="image/jpeg"/>
  <Default Extension="jpg" ContentType="image/jpeg"/>
  <Default Extension="m4a" ContentType="audio/mp4"/>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61" r:id="rId5"/>
    <p:sldId id="260"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D1D07-5DF0-48DB-8D1A-2FAA6F2BB5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38C7B4-FD30-42CA-A91D-6242D638AD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E62EBF-DFB9-4A15-A349-A2C5704C19AE}"/>
              </a:ext>
            </a:extLst>
          </p:cNvPr>
          <p:cNvSpPr>
            <a:spLocks noGrp="1"/>
          </p:cNvSpPr>
          <p:nvPr>
            <p:ph type="dt" sz="half" idx="10"/>
          </p:nvPr>
        </p:nvSpPr>
        <p:spPr/>
        <p:txBody>
          <a:bodyPr/>
          <a:lstStyle/>
          <a:p>
            <a:fld id="{DC9D1046-3DEC-49C5-98A6-BD4908DC1BB3}" type="datetimeFigureOut">
              <a:rPr lang="en-US" smtClean="0"/>
              <a:t>9/23/2023</a:t>
            </a:fld>
            <a:endParaRPr lang="en-US"/>
          </a:p>
        </p:txBody>
      </p:sp>
      <p:sp>
        <p:nvSpPr>
          <p:cNvPr id="5" name="Footer Placeholder 4">
            <a:extLst>
              <a:ext uri="{FF2B5EF4-FFF2-40B4-BE49-F238E27FC236}">
                <a16:creationId xmlns:a16="http://schemas.microsoft.com/office/drawing/2014/main" id="{6F3F1185-A78B-4354-B4C9-63132C515D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3F1100-99B9-4361-91E2-4762D60077B0}"/>
              </a:ext>
            </a:extLst>
          </p:cNvPr>
          <p:cNvSpPr>
            <a:spLocks noGrp="1"/>
          </p:cNvSpPr>
          <p:nvPr>
            <p:ph type="sldNum" sz="quarter" idx="12"/>
          </p:nvPr>
        </p:nvSpPr>
        <p:spPr/>
        <p:txBody>
          <a:bodyPr/>
          <a:lstStyle/>
          <a:p>
            <a:fld id="{6DF365BB-67CC-4CB8-9305-64FD5746FD21}" type="slidenum">
              <a:rPr lang="en-US" smtClean="0"/>
              <a:t>‹#›</a:t>
            </a:fld>
            <a:endParaRPr lang="en-US"/>
          </a:p>
        </p:txBody>
      </p:sp>
    </p:spTree>
    <p:extLst>
      <p:ext uri="{BB962C8B-B14F-4D97-AF65-F5344CB8AC3E}">
        <p14:creationId xmlns:p14="http://schemas.microsoft.com/office/powerpoint/2010/main" val="3034448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13A91-FA92-4B17-B8DA-C74BB83DD3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81A58A-8A90-43D7-9529-3203821775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5C4D61-A0FA-46E1-A736-72EA3FFE1657}"/>
              </a:ext>
            </a:extLst>
          </p:cNvPr>
          <p:cNvSpPr>
            <a:spLocks noGrp="1"/>
          </p:cNvSpPr>
          <p:nvPr>
            <p:ph type="dt" sz="half" idx="10"/>
          </p:nvPr>
        </p:nvSpPr>
        <p:spPr/>
        <p:txBody>
          <a:bodyPr/>
          <a:lstStyle/>
          <a:p>
            <a:fld id="{DC9D1046-3DEC-49C5-98A6-BD4908DC1BB3}" type="datetimeFigureOut">
              <a:rPr lang="en-US" smtClean="0"/>
              <a:t>9/23/2023</a:t>
            </a:fld>
            <a:endParaRPr lang="en-US"/>
          </a:p>
        </p:txBody>
      </p:sp>
      <p:sp>
        <p:nvSpPr>
          <p:cNvPr id="5" name="Footer Placeholder 4">
            <a:extLst>
              <a:ext uri="{FF2B5EF4-FFF2-40B4-BE49-F238E27FC236}">
                <a16:creationId xmlns:a16="http://schemas.microsoft.com/office/drawing/2014/main" id="{438CDC60-8787-4AAF-AA1C-4CEBD03F95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42784E-10E3-4D07-8E15-718EC203E676}"/>
              </a:ext>
            </a:extLst>
          </p:cNvPr>
          <p:cNvSpPr>
            <a:spLocks noGrp="1"/>
          </p:cNvSpPr>
          <p:nvPr>
            <p:ph type="sldNum" sz="quarter" idx="12"/>
          </p:nvPr>
        </p:nvSpPr>
        <p:spPr/>
        <p:txBody>
          <a:bodyPr/>
          <a:lstStyle/>
          <a:p>
            <a:fld id="{6DF365BB-67CC-4CB8-9305-64FD5746FD21}" type="slidenum">
              <a:rPr lang="en-US" smtClean="0"/>
              <a:t>‹#›</a:t>
            </a:fld>
            <a:endParaRPr lang="en-US"/>
          </a:p>
        </p:txBody>
      </p:sp>
    </p:spTree>
    <p:extLst>
      <p:ext uri="{BB962C8B-B14F-4D97-AF65-F5344CB8AC3E}">
        <p14:creationId xmlns:p14="http://schemas.microsoft.com/office/powerpoint/2010/main" val="3631574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9E8527-8974-4627-BC9A-42D9CF74E7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3F44B2-EFE6-4B7C-9CFC-5A0F221B26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DBB87-2C27-4F30-AC03-8BC564E8BDA6}"/>
              </a:ext>
            </a:extLst>
          </p:cNvPr>
          <p:cNvSpPr>
            <a:spLocks noGrp="1"/>
          </p:cNvSpPr>
          <p:nvPr>
            <p:ph type="dt" sz="half" idx="10"/>
          </p:nvPr>
        </p:nvSpPr>
        <p:spPr/>
        <p:txBody>
          <a:bodyPr/>
          <a:lstStyle/>
          <a:p>
            <a:fld id="{DC9D1046-3DEC-49C5-98A6-BD4908DC1BB3}" type="datetimeFigureOut">
              <a:rPr lang="en-US" smtClean="0"/>
              <a:t>9/23/2023</a:t>
            </a:fld>
            <a:endParaRPr lang="en-US"/>
          </a:p>
        </p:txBody>
      </p:sp>
      <p:sp>
        <p:nvSpPr>
          <p:cNvPr id="5" name="Footer Placeholder 4">
            <a:extLst>
              <a:ext uri="{FF2B5EF4-FFF2-40B4-BE49-F238E27FC236}">
                <a16:creationId xmlns:a16="http://schemas.microsoft.com/office/drawing/2014/main" id="{D53DD560-2B39-4EB2-A89D-A8D7EB6C49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6F8B9D-49B2-4F5E-9FF8-D3211F2ADD3F}"/>
              </a:ext>
            </a:extLst>
          </p:cNvPr>
          <p:cNvSpPr>
            <a:spLocks noGrp="1"/>
          </p:cNvSpPr>
          <p:nvPr>
            <p:ph type="sldNum" sz="quarter" idx="12"/>
          </p:nvPr>
        </p:nvSpPr>
        <p:spPr/>
        <p:txBody>
          <a:bodyPr/>
          <a:lstStyle/>
          <a:p>
            <a:fld id="{6DF365BB-67CC-4CB8-9305-64FD5746FD21}" type="slidenum">
              <a:rPr lang="en-US" smtClean="0"/>
              <a:t>‹#›</a:t>
            </a:fld>
            <a:endParaRPr lang="en-US"/>
          </a:p>
        </p:txBody>
      </p:sp>
    </p:spTree>
    <p:extLst>
      <p:ext uri="{BB962C8B-B14F-4D97-AF65-F5344CB8AC3E}">
        <p14:creationId xmlns:p14="http://schemas.microsoft.com/office/powerpoint/2010/main" val="3636324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82737-44E0-4815-854E-8C4D6CE7E9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360554-B9FE-46CB-80AF-588DF467EF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DAFFA8-DFCA-4D4E-9CF9-BB9C6129C6E8}"/>
              </a:ext>
            </a:extLst>
          </p:cNvPr>
          <p:cNvSpPr>
            <a:spLocks noGrp="1"/>
          </p:cNvSpPr>
          <p:nvPr>
            <p:ph type="dt" sz="half" idx="10"/>
          </p:nvPr>
        </p:nvSpPr>
        <p:spPr/>
        <p:txBody>
          <a:bodyPr/>
          <a:lstStyle/>
          <a:p>
            <a:fld id="{DC9D1046-3DEC-49C5-98A6-BD4908DC1BB3}" type="datetimeFigureOut">
              <a:rPr lang="en-US" smtClean="0"/>
              <a:t>9/23/2023</a:t>
            </a:fld>
            <a:endParaRPr lang="en-US"/>
          </a:p>
        </p:txBody>
      </p:sp>
      <p:sp>
        <p:nvSpPr>
          <p:cNvPr id="5" name="Footer Placeholder 4">
            <a:extLst>
              <a:ext uri="{FF2B5EF4-FFF2-40B4-BE49-F238E27FC236}">
                <a16:creationId xmlns:a16="http://schemas.microsoft.com/office/drawing/2014/main" id="{154306A0-D055-4841-8500-90DE993C1A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0B3E4B-0F5F-4C57-8E0F-C4F9ADA81B59}"/>
              </a:ext>
            </a:extLst>
          </p:cNvPr>
          <p:cNvSpPr>
            <a:spLocks noGrp="1"/>
          </p:cNvSpPr>
          <p:nvPr>
            <p:ph type="sldNum" sz="quarter" idx="12"/>
          </p:nvPr>
        </p:nvSpPr>
        <p:spPr/>
        <p:txBody>
          <a:bodyPr/>
          <a:lstStyle/>
          <a:p>
            <a:fld id="{6DF365BB-67CC-4CB8-9305-64FD5746FD21}" type="slidenum">
              <a:rPr lang="en-US" smtClean="0"/>
              <a:t>‹#›</a:t>
            </a:fld>
            <a:endParaRPr lang="en-US"/>
          </a:p>
        </p:txBody>
      </p:sp>
    </p:spTree>
    <p:extLst>
      <p:ext uri="{BB962C8B-B14F-4D97-AF65-F5344CB8AC3E}">
        <p14:creationId xmlns:p14="http://schemas.microsoft.com/office/powerpoint/2010/main" val="1397321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87C06-7E12-46D0-8013-5B6A3B77DB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EBCEAF-8212-4B39-9975-640B5FE877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16E155-6DBE-44B6-B43E-7E25BEB1F4E2}"/>
              </a:ext>
            </a:extLst>
          </p:cNvPr>
          <p:cNvSpPr>
            <a:spLocks noGrp="1"/>
          </p:cNvSpPr>
          <p:nvPr>
            <p:ph type="dt" sz="half" idx="10"/>
          </p:nvPr>
        </p:nvSpPr>
        <p:spPr/>
        <p:txBody>
          <a:bodyPr/>
          <a:lstStyle/>
          <a:p>
            <a:fld id="{DC9D1046-3DEC-49C5-98A6-BD4908DC1BB3}" type="datetimeFigureOut">
              <a:rPr lang="en-US" smtClean="0"/>
              <a:t>9/23/2023</a:t>
            </a:fld>
            <a:endParaRPr lang="en-US"/>
          </a:p>
        </p:txBody>
      </p:sp>
      <p:sp>
        <p:nvSpPr>
          <p:cNvPr id="5" name="Footer Placeholder 4">
            <a:extLst>
              <a:ext uri="{FF2B5EF4-FFF2-40B4-BE49-F238E27FC236}">
                <a16:creationId xmlns:a16="http://schemas.microsoft.com/office/drawing/2014/main" id="{71487A54-7F78-4D2A-85BC-00AAB7CD27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6B606F-323A-4278-93F0-01B47A156B2E}"/>
              </a:ext>
            </a:extLst>
          </p:cNvPr>
          <p:cNvSpPr>
            <a:spLocks noGrp="1"/>
          </p:cNvSpPr>
          <p:nvPr>
            <p:ph type="sldNum" sz="quarter" idx="12"/>
          </p:nvPr>
        </p:nvSpPr>
        <p:spPr/>
        <p:txBody>
          <a:bodyPr/>
          <a:lstStyle/>
          <a:p>
            <a:fld id="{6DF365BB-67CC-4CB8-9305-64FD5746FD21}" type="slidenum">
              <a:rPr lang="en-US" smtClean="0"/>
              <a:t>‹#›</a:t>
            </a:fld>
            <a:endParaRPr lang="en-US"/>
          </a:p>
        </p:txBody>
      </p:sp>
    </p:spTree>
    <p:extLst>
      <p:ext uri="{BB962C8B-B14F-4D97-AF65-F5344CB8AC3E}">
        <p14:creationId xmlns:p14="http://schemas.microsoft.com/office/powerpoint/2010/main" val="1143967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C05E6-4032-4E46-B3F6-B67005681C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FE0C10-657E-4A0A-919E-99D03261B8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C24128-E51F-4227-B64A-1418CBB864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E66E7E-6754-473B-B696-B3D0E4E0BF64}"/>
              </a:ext>
            </a:extLst>
          </p:cNvPr>
          <p:cNvSpPr>
            <a:spLocks noGrp="1"/>
          </p:cNvSpPr>
          <p:nvPr>
            <p:ph type="dt" sz="half" idx="10"/>
          </p:nvPr>
        </p:nvSpPr>
        <p:spPr/>
        <p:txBody>
          <a:bodyPr/>
          <a:lstStyle/>
          <a:p>
            <a:fld id="{DC9D1046-3DEC-49C5-98A6-BD4908DC1BB3}" type="datetimeFigureOut">
              <a:rPr lang="en-US" smtClean="0"/>
              <a:t>9/23/2023</a:t>
            </a:fld>
            <a:endParaRPr lang="en-US"/>
          </a:p>
        </p:txBody>
      </p:sp>
      <p:sp>
        <p:nvSpPr>
          <p:cNvPr id="6" name="Footer Placeholder 5">
            <a:extLst>
              <a:ext uri="{FF2B5EF4-FFF2-40B4-BE49-F238E27FC236}">
                <a16:creationId xmlns:a16="http://schemas.microsoft.com/office/drawing/2014/main" id="{192409D0-36C2-446B-BED4-8A18853CA7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06ED72-48A5-4796-922F-75F46DBABBA6}"/>
              </a:ext>
            </a:extLst>
          </p:cNvPr>
          <p:cNvSpPr>
            <a:spLocks noGrp="1"/>
          </p:cNvSpPr>
          <p:nvPr>
            <p:ph type="sldNum" sz="quarter" idx="12"/>
          </p:nvPr>
        </p:nvSpPr>
        <p:spPr/>
        <p:txBody>
          <a:bodyPr/>
          <a:lstStyle/>
          <a:p>
            <a:fld id="{6DF365BB-67CC-4CB8-9305-64FD5746FD21}" type="slidenum">
              <a:rPr lang="en-US" smtClean="0"/>
              <a:t>‹#›</a:t>
            </a:fld>
            <a:endParaRPr lang="en-US"/>
          </a:p>
        </p:txBody>
      </p:sp>
    </p:spTree>
    <p:extLst>
      <p:ext uri="{BB962C8B-B14F-4D97-AF65-F5344CB8AC3E}">
        <p14:creationId xmlns:p14="http://schemas.microsoft.com/office/powerpoint/2010/main" val="2036468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443BA-2D1D-48BF-B0C8-A8EC5FB9BB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D81363-0F7C-4E84-8387-830CB833D7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B737AA-858B-4DB7-96CE-A4E5AA9080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6195FD-BB56-4F2A-9F0B-5C6DEBB0C7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7FF610-4D57-46F1-9EB5-2E85E75306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FCCC70-8212-4060-B36A-795CC1A946A1}"/>
              </a:ext>
            </a:extLst>
          </p:cNvPr>
          <p:cNvSpPr>
            <a:spLocks noGrp="1"/>
          </p:cNvSpPr>
          <p:nvPr>
            <p:ph type="dt" sz="half" idx="10"/>
          </p:nvPr>
        </p:nvSpPr>
        <p:spPr/>
        <p:txBody>
          <a:bodyPr/>
          <a:lstStyle/>
          <a:p>
            <a:fld id="{DC9D1046-3DEC-49C5-98A6-BD4908DC1BB3}" type="datetimeFigureOut">
              <a:rPr lang="en-US" smtClean="0"/>
              <a:t>9/23/2023</a:t>
            </a:fld>
            <a:endParaRPr lang="en-US"/>
          </a:p>
        </p:txBody>
      </p:sp>
      <p:sp>
        <p:nvSpPr>
          <p:cNvPr id="8" name="Footer Placeholder 7">
            <a:extLst>
              <a:ext uri="{FF2B5EF4-FFF2-40B4-BE49-F238E27FC236}">
                <a16:creationId xmlns:a16="http://schemas.microsoft.com/office/drawing/2014/main" id="{2181DEF6-50E5-48F3-8DD7-F6358F6C36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711F57-583A-4107-8DA8-FD54C214F7FD}"/>
              </a:ext>
            </a:extLst>
          </p:cNvPr>
          <p:cNvSpPr>
            <a:spLocks noGrp="1"/>
          </p:cNvSpPr>
          <p:nvPr>
            <p:ph type="sldNum" sz="quarter" idx="12"/>
          </p:nvPr>
        </p:nvSpPr>
        <p:spPr/>
        <p:txBody>
          <a:bodyPr/>
          <a:lstStyle/>
          <a:p>
            <a:fld id="{6DF365BB-67CC-4CB8-9305-64FD5746FD21}" type="slidenum">
              <a:rPr lang="en-US" smtClean="0"/>
              <a:t>‹#›</a:t>
            </a:fld>
            <a:endParaRPr lang="en-US"/>
          </a:p>
        </p:txBody>
      </p:sp>
    </p:spTree>
    <p:extLst>
      <p:ext uri="{BB962C8B-B14F-4D97-AF65-F5344CB8AC3E}">
        <p14:creationId xmlns:p14="http://schemas.microsoft.com/office/powerpoint/2010/main" val="3446923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AE6D7-AC7C-4039-8A94-74C2BCE9AD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3A7847-507F-4146-8944-273FAA551579}"/>
              </a:ext>
            </a:extLst>
          </p:cNvPr>
          <p:cNvSpPr>
            <a:spLocks noGrp="1"/>
          </p:cNvSpPr>
          <p:nvPr>
            <p:ph type="dt" sz="half" idx="10"/>
          </p:nvPr>
        </p:nvSpPr>
        <p:spPr/>
        <p:txBody>
          <a:bodyPr/>
          <a:lstStyle/>
          <a:p>
            <a:fld id="{DC9D1046-3DEC-49C5-98A6-BD4908DC1BB3}" type="datetimeFigureOut">
              <a:rPr lang="en-US" smtClean="0"/>
              <a:t>9/23/2023</a:t>
            </a:fld>
            <a:endParaRPr lang="en-US"/>
          </a:p>
        </p:txBody>
      </p:sp>
      <p:sp>
        <p:nvSpPr>
          <p:cNvPr id="4" name="Footer Placeholder 3">
            <a:extLst>
              <a:ext uri="{FF2B5EF4-FFF2-40B4-BE49-F238E27FC236}">
                <a16:creationId xmlns:a16="http://schemas.microsoft.com/office/drawing/2014/main" id="{88A89DC8-F947-4751-B69A-A237DEAC59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4A32DC-961C-4F81-B782-5474E0646EB5}"/>
              </a:ext>
            </a:extLst>
          </p:cNvPr>
          <p:cNvSpPr>
            <a:spLocks noGrp="1"/>
          </p:cNvSpPr>
          <p:nvPr>
            <p:ph type="sldNum" sz="quarter" idx="12"/>
          </p:nvPr>
        </p:nvSpPr>
        <p:spPr/>
        <p:txBody>
          <a:bodyPr/>
          <a:lstStyle/>
          <a:p>
            <a:fld id="{6DF365BB-67CC-4CB8-9305-64FD5746FD21}" type="slidenum">
              <a:rPr lang="en-US" smtClean="0"/>
              <a:t>‹#›</a:t>
            </a:fld>
            <a:endParaRPr lang="en-US"/>
          </a:p>
        </p:txBody>
      </p:sp>
    </p:spTree>
    <p:extLst>
      <p:ext uri="{BB962C8B-B14F-4D97-AF65-F5344CB8AC3E}">
        <p14:creationId xmlns:p14="http://schemas.microsoft.com/office/powerpoint/2010/main" val="1106571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13BED0-6FF2-44FC-866A-15793A90E710}"/>
              </a:ext>
            </a:extLst>
          </p:cNvPr>
          <p:cNvSpPr>
            <a:spLocks noGrp="1"/>
          </p:cNvSpPr>
          <p:nvPr>
            <p:ph type="dt" sz="half" idx="10"/>
          </p:nvPr>
        </p:nvSpPr>
        <p:spPr/>
        <p:txBody>
          <a:bodyPr/>
          <a:lstStyle/>
          <a:p>
            <a:fld id="{DC9D1046-3DEC-49C5-98A6-BD4908DC1BB3}" type="datetimeFigureOut">
              <a:rPr lang="en-US" smtClean="0"/>
              <a:t>9/23/2023</a:t>
            </a:fld>
            <a:endParaRPr lang="en-US"/>
          </a:p>
        </p:txBody>
      </p:sp>
      <p:sp>
        <p:nvSpPr>
          <p:cNvPr id="3" name="Footer Placeholder 2">
            <a:extLst>
              <a:ext uri="{FF2B5EF4-FFF2-40B4-BE49-F238E27FC236}">
                <a16:creationId xmlns:a16="http://schemas.microsoft.com/office/drawing/2014/main" id="{B3A8899B-FEC8-4628-BDA2-9F50C68E0A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9B6896-B0D7-40C9-8987-BB8DEAEC4642}"/>
              </a:ext>
            </a:extLst>
          </p:cNvPr>
          <p:cNvSpPr>
            <a:spLocks noGrp="1"/>
          </p:cNvSpPr>
          <p:nvPr>
            <p:ph type="sldNum" sz="quarter" idx="12"/>
          </p:nvPr>
        </p:nvSpPr>
        <p:spPr/>
        <p:txBody>
          <a:bodyPr/>
          <a:lstStyle/>
          <a:p>
            <a:fld id="{6DF365BB-67CC-4CB8-9305-64FD5746FD21}" type="slidenum">
              <a:rPr lang="en-US" smtClean="0"/>
              <a:t>‹#›</a:t>
            </a:fld>
            <a:endParaRPr lang="en-US"/>
          </a:p>
        </p:txBody>
      </p:sp>
    </p:spTree>
    <p:extLst>
      <p:ext uri="{BB962C8B-B14F-4D97-AF65-F5344CB8AC3E}">
        <p14:creationId xmlns:p14="http://schemas.microsoft.com/office/powerpoint/2010/main" val="1751426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56A39-8214-4CE5-AB76-81BD73164B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156B42-D6BA-4723-A720-4114C4474B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4ACECC-FB4A-4F93-BE27-9DC5DEBC59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321CAE-4637-46BD-8879-1A6EADAFBCA9}"/>
              </a:ext>
            </a:extLst>
          </p:cNvPr>
          <p:cNvSpPr>
            <a:spLocks noGrp="1"/>
          </p:cNvSpPr>
          <p:nvPr>
            <p:ph type="dt" sz="half" idx="10"/>
          </p:nvPr>
        </p:nvSpPr>
        <p:spPr/>
        <p:txBody>
          <a:bodyPr/>
          <a:lstStyle/>
          <a:p>
            <a:fld id="{DC9D1046-3DEC-49C5-98A6-BD4908DC1BB3}" type="datetimeFigureOut">
              <a:rPr lang="en-US" smtClean="0"/>
              <a:t>9/23/2023</a:t>
            </a:fld>
            <a:endParaRPr lang="en-US"/>
          </a:p>
        </p:txBody>
      </p:sp>
      <p:sp>
        <p:nvSpPr>
          <p:cNvPr id="6" name="Footer Placeholder 5">
            <a:extLst>
              <a:ext uri="{FF2B5EF4-FFF2-40B4-BE49-F238E27FC236}">
                <a16:creationId xmlns:a16="http://schemas.microsoft.com/office/drawing/2014/main" id="{50D48C22-D7C0-4A69-B010-8AEC38155B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C6CBB4-C5C2-4E51-B8F6-EA603DEBD159}"/>
              </a:ext>
            </a:extLst>
          </p:cNvPr>
          <p:cNvSpPr>
            <a:spLocks noGrp="1"/>
          </p:cNvSpPr>
          <p:nvPr>
            <p:ph type="sldNum" sz="quarter" idx="12"/>
          </p:nvPr>
        </p:nvSpPr>
        <p:spPr/>
        <p:txBody>
          <a:bodyPr/>
          <a:lstStyle/>
          <a:p>
            <a:fld id="{6DF365BB-67CC-4CB8-9305-64FD5746FD21}" type="slidenum">
              <a:rPr lang="en-US" smtClean="0"/>
              <a:t>‹#›</a:t>
            </a:fld>
            <a:endParaRPr lang="en-US"/>
          </a:p>
        </p:txBody>
      </p:sp>
    </p:spTree>
    <p:extLst>
      <p:ext uri="{BB962C8B-B14F-4D97-AF65-F5344CB8AC3E}">
        <p14:creationId xmlns:p14="http://schemas.microsoft.com/office/powerpoint/2010/main" val="423467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BA59F-BF29-4B5C-99CA-8AED3DB316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C58DB9-F13D-40AB-815F-78F6BFF2D3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B828B8-886E-418C-80AF-3B64817DA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19E0E0-876D-495C-99AA-DDFECCAC9967}"/>
              </a:ext>
            </a:extLst>
          </p:cNvPr>
          <p:cNvSpPr>
            <a:spLocks noGrp="1"/>
          </p:cNvSpPr>
          <p:nvPr>
            <p:ph type="dt" sz="half" idx="10"/>
          </p:nvPr>
        </p:nvSpPr>
        <p:spPr/>
        <p:txBody>
          <a:bodyPr/>
          <a:lstStyle/>
          <a:p>
            <a:fld id="{DC9D1046-3DEC-49C5-98A6-BD4908DC1BB3}" type="datetimeFigureOut">
              <a:rPr lang="en-US" smtClean="0"/>
              <a:t>9/23/2023</a:t>
            </a:fld>
            <a:endParaRPr lang="en-US"/>
          </a:p>
        </p:txBody>
      </p:sp>
      <p:sp>
        <p:nvSpPr>
          <p:cNvPr id="6" name="Footer Placeholder 5">
            <a:extLst>
              <a:ext uri="{FF2B5EF4-FFF2-40B4-BE49-F238E27FC236}">
                <a16:creationId xmlns:a16="http://schemas.microsoft.com/office/drawing/2014/main" id="{32555370-771C-4386-8431-3594BBB9CF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DEA4D6-5754-4F11-9F7E-12AC86A8E970}"/>
              </a:ext>
            </a:extLst>
          </p:cNvPr>
          <p:cNvSpPr>
            <a:spLocks noGrp="1"/>
          </p:cNvSpPr>
          <p:nvPr>
            <p:ph type="sldNum" sz="quarter" idx="12"/>
          </p:nvPr>
        </p:nvSpPr>
        <p:spPr/>
        <p:txBody>
          <a:bodyPr/>
          <a:lstStyle/>
          <a:p>
            <a:fld id="{6DF365BB-67CC-4CB8-9305-64FD5746FD21}" type="slidenum">
              <a:rPr lang="en-US" smtClean="0"/>
              <a:t>‹#›</a:t>
            </a:fld>
            <a:endParaRPr lang="en-US"/>
          </a:p>
        </p:txBody>
      </p:sp>
    </p:spTree>
    <p:extLst>
      <p:ext uri="{BB962C8B-B14F-4D97-AF65-F5344CB8AC3E}">
        <p14:creationId xmlns:p14="http://schemas.microsoft.com/office/powerpoint/2010/main" val="421207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36ADF0-2710-4ABC-8604-9DC0D704E2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27289F-B442-4E4E-BB55-9EDAAADD34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7C0550-0703-45FF-BD67-C840315E77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9D1046-3DEC-49C5-98A6-BD4908DC1BB3}" type="datetimeFigureOut">
              <a:rPr lang="en-US" smtClean="0"/>
              <a:t>9/23/2023</a:t>
            </a:fld>
            <a:endParaRPr lang="en-US"/>
          </a:p>
        </p:txBody>
      </p:sp>
      <p:sp>
        <p:nvSpPr>
          <p:cNvPr id="5" name="Footer Placeholder 4">
            <a:extLst>
              <a:ext uri="{FF2B5EF4-FFF2-40B4-BE49-F238E27FC236}">
                <a16:creationId xmlns:a16="http://schemas.microsoft.com/office/drawing/2014/main" id="{B3D79B9B-F583-4DF2-9B02-81783D4641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D14DD4-1C08-41EE-87BB-4E8D508872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F365BB-67CC-4CB8-9305-64FD5746FD21}" type="slidenum">
              <a:rPr lang="en-US" smtClean="0"/>
              <a:t>‹#›</a:t>
            </a:fld>
            <a:endParaRPr lang="en-US"/>
          </a:p>
        </p:txBody>
      </p:sp>
    </p:spTree>
    <p:extLst>
      <p:ext uri="{BB962C8B-B14F-4D97-AF65-F5344CB8AC3E}">
        <p14:creationId xmlns:p14="http://schemas.microsoft.com/office/powerpoint/2010/main" val="3407562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1.wdp"/><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1.wdp"/><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1.wdp"/><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image" Target="../media/image9.jpg"/><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1000" r="-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9E24C-35B6-46F9-931B-B0C36D1CCD44}"/>
              </a:ext>
            </a:extLst>
          </p:cNvPr>
          <p:cNvSpPr>
            <a:spLocks noGrp="1"/>
          </p:cNvSpPr>
          <p:nvPr>
            <p:ph type="ctrTitle"/>
          </p:nvPr>
        </p:nvSpPr>
        <p:spPr/>
        <p:txBody>
          <a:bodyPr>
            <a:normAutofit/>
          </a:bodyPr>
          <a:lstStyle/>
          <a:p>
            <a:r>
              <a:rPr lang="en-US" sz="5400" b="1" i="1" dirty="0">
                <a:solidFill>
                  <a:schemeClr val="bg1"/>
                </a:solidFill>
              </a:rPr>
              <a:t>Solving Computer Problems Safely and Responsibly</a:t>
            </a:r>
          </a:p>
        </p:txBody>
      </p:sp>
      <p:sp>
        <p:nvSpPr>
          <p:cNvPr id="3" name="Subtitle 2">
            <a:extLst>
              <a:ext uri="{FF2B5EF4-FFF2-40B4-BE49-F238E27FC236}">
                <a16:creationId xmlns:a16="http://schemas.microsoft.com/office/drawing/2014/main" id="{9C759E39-F1A0-45A8-8BC3-A487F3772FA0}"/>
              </a:ext>
            </a:extLst>
          </p:cNvPr>
          <p:cNvSpPr>
            <a:spLocks noGrp="1"/>
          </p:cNvSpPr>
          <p:nvPr>
            <p:ph type="subTitle" idx="1"/>
          </p:nvPr>
        </p:nvSpPr>
        <p:spPr/>
        <p:txBody>
          <a:bodyPr/>
          <a:lstStyle/>
          <a:p>
            <a:r>
              <a:rPr lang="en-US" b="1" dirty="0">
                <a:solidFill>
                  <a:schemeClr val="bg1"/>
                </a:solidFill>
              </a:rPr>
              <a:t>By: Natali </a:t>
            </a:r>
            <a:r>
              <a:rPr lang="en-US" b="1" dirty="0" err="1">
                <a:solidFill>
                  <a:schemeClr val="bg1"/>
                </a:solidFill>
              </a:rPr>
              <a:t>Nijmeh</a:t>
            </a:r>
            <a:endParaRPr lang="en-US" b="1" dirty="0">
              <a:solidFill>
                <a:schemeClr val="bg1"/>
              </a:solidFill>
            </a:endParaRPr>
          </a:p>
        </p:txBody>
      </p:sp>
    </p:spTree>
    <p:extLst>
      <p:ext uri="{BB962C8B-B14F-4D97-AF65-F5344CB8AC3E}">
        <p14:creationId xmlns:p14="http://schemas.microsoft.com/office/powerpoint/2010/main" val="27390702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3000">
        <p15:prstTrans prst="curtains"/>
        <p:sndAc>
          <p:stSnd>
            <p:snd r:embed="rId2" name="drumroll.wav"/>
          </p:stSnd>
        </p:sndAc>
      </p:transition>
    </mc:Choice>
    <mc:Fallback>
      <p:transition spd="slow" advClick="0" advTm="3000">
        <p:fade/>
        <p:sndAc>
          <p:stSnd>
            <p:snd r:embed="rId2"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92F586-1A7F-4FC4-AF15-452E7CD220D8}"/>
              </a:ext>
            </a:extLst>
          </p:cNvPr>
          <p:cNvSpPr txBox="1"/>
          <p:nvPr/>
        </p:nvSpPr>
        <p:spPr>
          <a:xfrm>
            <a:off x="3049172" y="3240817"/>
            <a:ext cx="6098344" cy="369332"/>
          </a:xfrm>
          <a:prstGeom prst="rect">
            <a:avLst/>
          </a:prstGeom>
          <a:noFill/>
        </p:spPr>
        <p:txBody>
          <a:bodyPr wrap="square">
            <a:spAutoFit/>
          </a:bodyPr>
          <a:lstStyle/>
          <a:p>
            <a:endParaRPr lang="en-US" dirty="0"/>
          </a:p>
        </p:txBody>
      </p:sp>
      <p:pic>
        <p:nvPicPr>
          <p:cNvPr id="3" name="Recorded Sound">
            <a:hlinkClick r:id="" action="ppaction://media"/>
            <a:extLst>
              <a:ext uri="{FF2B5EF4-FFF2-40B4-BE49-F238E27FC236}">
                <a16:creationId xmlns:a16="http://schemas.microsoft.com/office/drawing/2014/main" id="{532DE24A-7C05-4B2F-B9A3-344F0BE480F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926117" y="2631217"/>
            <a:ext cx="609600" cy="609600"/>
          </a:xfrm>
          <a:prstGeom prst="rect">
            <a:avLst/>
          </a:prstGeom>
        </p:spPr>
      </p:pic>
      <p:pic>
        <p:nvPicPr>
          <p:cNvPr id="3076" name="Picture 4" descr="Cute woman pointing cartoon character Royalty Free Vector">
            <a:extLst>
              <a:ext uri="{FF2B5EF4-FFF2-40B4-BE49-F238E27FC236}">
                <a16:creationId xmlns:a16="http://schemas.microsoft.com/office/drawing/2014/main" id="{95CDB8EE-8A27-4763-8B57-0DAE0F5BD559}"/>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4815" l="10000" r="92571"/>
                    </a14:imgEffect>
                  </a14:imgLayer>
                </a14:imgProps>
              </a:ext>
              <a:ext uri="{28A0092B-C50C-407E-A947-70E740481C1C}">
                <a14:useLocalDpi xmlns:a14="http://schemas.microsoft.com/office/drawing/2010/main" val="0"/>
              </a:ext>
            </a:extLst>
          </a:blip>
          <a:srcRect/>
          <a:stretch>
            <a:fillRect/>
          </a:stretch>
        </p:blipFill>
        <p:spPr bwMode="auto">
          <a:xfrm flipH="1">
            <a:off x="4899807" y="426110"/>
            <a:ext cx="4247709" cy="65536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11AC8F7-5672-498D-BF0B-00445096A32D}"/>
              </a:ext>
            </a:extLst>
          </p:cNvPr>
          <p:cNvSpPr txBox="1"/>
          <p:nvPr/>
        </p:nvSpPr>
        <p:spPr>
          <a:xfrm>
            <a:off x="159025" y="1997839"/>
            <a:ext cx="3763617" cy="2862322"/>
          </a:xfrm>
          <a:prstGeom prst="rect">
            <a:avLst/>
          </a:prstGeom>
          <a:noFill/>
        </p:spPr>
        <p:txBody>
          <a:bodyPr wrap="square" rtlCol="0">
            <a:spAutoFit/>
          </a:bodyPr>
          <a:lstStyle/>
          <a:p>
            <a:r>
              <a:rPr lang="en-US" b="1" dirty="0">
                <a:solidFill>
                  <a:schemeClr val="bg1"/>
                </a:solidFill>
              </a:rPr>
              <a:t>Nowadays, our world is digitally connected and computers and networks have become essential parts of our lives. We rely a lot on these devices, and this exposes us to various risks. To confirm that our data is safe we need to ensure the safety of our computers, securely use the internet and properly use and store hardware.</a:t>
            </a:r>
          </a:p>
        </p:txBody>
      </p:sp>
    </p:spTree>
    <p:extLst>
      <p:ext uri="{BB962C8B-B14F-4D97-AF65-F5344CB8AC3E}">
        <p14:creationId xmlns:p14="http://schemas.microsoft.com/office/powerpoint/2010/main" val="25008195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46000">
        <p15:prstTrans prst="crush"/>
      </p:transition>
    </mc:Choice>
    <mc:Fallback>
      <p:transition spd="slow" advClick="0" advTm="4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1000" fill="hold"/>
                                        <p:tgtEl>
                                          <p:spTgt spid="3076"/>
                                        </p:tgtEl>
                                        <p:attrNameLst>
                                          <p:attrName>ppt_w</p:attrName>
                                        </p:attrNameLst>
                                      </p:cBhvr>
                                      <p:tavLst>
                                        <p:tav tm="0">
                                          <p:val>
                                            <p:fltVal val="0"/>
                                          </p:val>
                                        </p:tav>
                                        <p:tav tm="100000">
                                          <p:val>
                                            <p:strVal val="#ppt_w"/>
                                          </p:val>
                                        </p:tav>
                                      </p:tavLst>
                                    </p:anim>
                                    <p:anim calcmode="lin" valueType="num">
                                      <p:cBhvr>
                                        <p:cTn id="8" dur="1000" fill="hold"/>
                                        <p:tgtEl>
                                          <p:spTgt spid="3076"/>
                                        </p:tgtEl>
                                        <p:attrNameLst>
                                          <p:attrName>ppt_h</p:attrName>
                                        </p:attrNameLst>
                                      </p:cBhvr>
                                      <p:tavLst>
                                        <p:tav tm="0">
                                          <p:val>
                                            <p:fltVal val="0"/>
                                          </p:val>
                                        </p:tav>
                                        <p:tav tm="100000">
                                          <p:val>
                                            <p:strVal val="#ppt_h"/>
                                          </p:val>
                                        </p:tav>
                                      </p:tavLst>
                                    </p:anim>
                                    <p:anim calcmode="lin" valueType="num">
                                      <p:cBhvr>
                                        <p:cTn id="9" dur="1000" fill="hold"/>
                                        <p:tgtEl>
                                          <p:spTgt spid="3076"/>
                                        </p:tgtEl>
                                        <p:attrNameLst>
                                          <p:attrName>style.rotation</p:attrName>
                                        </p:attrNameLst>
                                      </p:cBhvr>
                                      <p:tavLst>
                                        <p:tav tm="0">
                                          <p:val>
                                            <p:fltVal val="90"/>
                                          </p:val>
                                        </p:tav>
                                        <p:tav tm="100000">
                                          <p:val>
                                            <p:fltVal val="0"/>
                                          </p:val>
                                        </p:tav>
                                      </p:tavLst>
                                    </p:anim>
                                    <p:animEffect transition="in" filter="fade">
                                      <p:cBhvr>
                                        <p:cTn id="10" dur="1000"/>
                                        <p:tgtEl>
                                          <p:spTgt spid="3076"/>
                                        </p:tgtEl>
                                      </p:cBhvr>
                                    </p:animEffect>
                                  </p:childTnLst>
                                </p:cTn>
                              </p:par>
                            </p:childTnLst>
                          </p:cTn>
                        </p:par>
                        <p:par>
                          <p:cTn id="11" fill="hold">
                            <p:stCondLst>
                              <p:cond delay="1000"/>
                            </p:stCondLst>
                            <p:childTnLst>
                              <p:par>
                                <p:cTn id="12" presetID="1" presetClass="mediacall" presetSubtype="0" fill="hold" nodeType="afterEffect">
                                  <p:stCondLst>
                                    <p:cond delay="0"/>
                                  </p:stCondLst>
                                  <p:childTnLst>
                                    <p:cmd type="call" cmd="playFrom(0.0)">
                                      <p:cBhvr>
                                        <p:cTn id="13" dur="4473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Network Cartoon png download - 600*600 - Free Transparent Wifi png  Download. - CleanPNG / KissPNG">
            <a:extLst>
              <a:ext uri="{FF2B5EF4-FFF2-40B4-BE49-F238E27FC236}">
                <a16:creationId xmlns:a16="http://schemas.microsoft.com/office/drawing/2014/main" id="{78EE5F51-E64B-46B4-ABCB-E11343AE88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37505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Wifi Router Icon Flat Stock Illustration - Download Image Now - Cartoon,  Router, Modem">
            <a:extLst>
              <a:ext uri="{FF2B5EF4-FFF2-40B4-BE49-F238E27FC236}">
                <a16:creationId xmlns:a16="http://schemas.microsoft.com/office/drawing/2014/main" id="{B3CD2C3B-14DE-4DF0-85D5-FED039314E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7146" y="0"/>
            <a:ext cx="590038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a:extLst>
              <a:ext uri="{FF2B5EF4-FFF2-40B4-BE49-F238E27FC236}">
                <a16:creationId xmlns:a16="http://schemas.microsoft.com/office/drawing/2014/main" id="{434A8634-B665-459C-8462-CD4A5A0E97C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31034" y="2819400"/>
            <a:ext cx="609600" cy="609600"/>
          </a:xfrm>
          <a:prstGeom prst="rect">
            <a:avLst/>
          </a:prstGeom>
        </p:spPr>
      </p:pic>
      <p:pic>
        <p:nvPicPr>
          <p:cNvPr id="7" name="Picture 4" descr="Cute woman pointing cartoon character Royalty Free Vector">
            <a:extLst>
              <a:ext uri="{FF2B5EF4-FFF2-40B4-BE49-F238E27FC236}">
                <a16:creationId xmlns:a16="http://schemas.microsoft.com/office/drawing/2014/main" id="{8F013669-4E0A-412D-8455-C7D6EA0AE2DC}"/>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4815" l="10000" r="92571"/>
                    </a14:imgEffect>
                  </a14:imgLayer>
                </a14:imgProps>
              </a:ext>
              <a:ext uri="{28A0092B-C50C-407E-A947-70E740481C1C}">
                <a14:useLocalDpi xmlns:a14="http://schemas.microsoft.com/office/drawing/2010/main" val="0"/>
              </a:ext>
            </a:extLst>
          </a:blip>
          <a:srcRect/>
          <a:stretch>
            <a:fillRect/>
          </a:stretch>
        </p:blipFill>
        <p:spPr bwMode="auto">
          <a:xfrm>
            <a:off x="3232215" y="871431"/>
            <a:ext cx="3807238" cy="58740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AD1BDEC-6E25-446A-974C-033ADBA813BA}"/>
              </a:ext>
            </a:extLst>
          </p:cNvPr>
          <p:cNvSpPr txBox="1"/>
          <p:nvPr/>
        </p:nvSpPr>
        <p:spPr>
          <a:xfrm>
            <a:off x="6537146" y="112543"/>
            <a:ext cx="3377790" cy="3139321"/>
          </a:xfrm>
          <a:prstGeom prst="rect">
            <a:avLst/>
          </a:prstGeom>
          <a:noFill/>
        </p:spPr>
        <p:txBody>
          <a:bodyPr wrap="square" rtlCol="0">
            <a:spAutoFit/>
          </a:bodyPr>
          <a:lstStyle/>
          <a:p>
            <a:r>
              <a:rPr lang="en-US" b="1" dirty="0"/>
              <a:t>To solve network problems ,you should:</a:t>
            </a:r>
          </a:p>
          <a:p>
            <a:pPr marL="285750" indent="-285750">
              <a:buFont typeface="Arial" panose="020B0604020202020204" pitchFamily="34" charset="0"/>
              <a:buChar char="•"/>
            </a:pPr>
            <a:r>
              <a:rPr lang="en-US" b="1" dirty="0"/>
              <a:t> Never deal with the problems of your home network unsupervised.</a:t>
            </a:r>
          </a:p>
          <a:p>
            <a:pPr marL="285750" indent="-285750">
              <a:buFont typeface="Arial" panose="020B0604020202020204" pitchFamily="34" charset="0"/>
              <a:buChar char="•"/>
            </a:pPr>
            <a:r>
              <a:rPr lang="en-US" b="1" dirty="0"/>
              <a:t>Use a secure and trusted </a:t>
            </a:r>
            <a:r>
              <a:rPr lang="en-US" b="1" dirty="0" err="1"/>
              <a:t>WiFi</a:t>
            </a:r>
            <a:r>
              <a:rPr lang="en-US" b="1" dirty="0"/>
              <a:t> connection</a:t>
            </a:r>
          </a:p>
          <a:p>
            <a:pPr marL="285750" indent="-285750">
              <a:buFont typeface="Arial" panose="020B0604020202020204" pitchFamily="34" charset="0"/>
              <a:buChar char="•"/>
            </a:pPr>
            <a:r>
              <a:rPr lang="en-US" b="1" dirty="0"/>
              <a:t>Avoid connecting to networks that don’t require a password as they are an easy target for attacks.</a:t>
            </a:r>
          </a:p>
        </p:txBody>
      </p:sp>
    </p:spTree>
    <p:extLst>
      <p:ext uri="{BB962C8B-B14F-4D97-AF65-F5344CB8AC3E}">
        <p14:creationId xmlns:p14="http://schemas.microsoft.com/office/powerpoint/2010/main" val="2217385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26000">
        <p15:prstTrans prst="prestige"/>
      </p:transition>
    </mc:Choice>
    <mc:Fallback>
      <p:transition spd="slow" advClick="0" advTm="2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45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4AF742-17C5-4CB7-928B-2DE7F6D826B1}"/>
              </a:ext>
            </a:extLst>
          </p:cNvPr>
          <p:cNvSpPr txBox="1"/>
          <p:nvPr/>
        </p:nvSpPr>
        <p:spPr>
          <a:xfrm>
            <a:off x="0" y="1151599"/>
            <a:ext cx="3478824" cy="3693319"/>
          </a:xfrm>
          <a:prstGeom prst="rect">
            <a:avLst/>
          </a:prstGeom>
          <a:noFill/>
        </p:spPr>
        <p:txBody>
          <a:bodyPr wrap="square">
            <a:spAutoFit/>
          </a:bodyPr>
          <a:lstStyle/>
          <a:p>
            <a:r>
              <a:rPr lang="en-US" b="1" dirty="0"/>
              <a:t>To keep your computer safe, you must:</a:t>
            </a:r>
          </a:p>
          <a:p>
            <a:pPr marL="285750" indent="-285750">
              <a:buFont typeface="Arial" panose="020B0604020202020204" pitchFamily="34" charset="0"/>
              <a:buChar char="•"/>
            </a:pPr>
            <a:r>
              <a:rPr lang="en-US" b="1" dirty="0"/>
              <a:t>Secure it with a strong password and regularly update the password to boost security.</a:t>
            </a:r>
          </a:p>
          <a:p>
            <a:pPr marL="285750" indent="-285750">
              <a:buFont typeface="Arial" panose="020B0604020202020204" pitchFamily="34" charset="0"/>
              <a:buChar char="•"/>
            </a:pPr>
            <a:r>
              <a:rPr lang="en-US" b="1" dirty="0"/>
              <a:t>Install an antivirus software to protect the computer from viruses and other malicious programs.</a:t>
            </a:r>
          </a:p>
          <a:p>
            <a:pPr marL="285750" indent="-285750">
              <a:buFont typeface="Arial" panose="020B0604020202020204" pitchFamily="34" charset="0"/>
              <a:buChar char="•"/>
            </a:pPr>
            <a:r>
              <a:rPr lang="en-US" b="1" dirty="0"/>
              <a:t>Beware from phishing as it can be in the form of emails or websites asking for personal information.</a:t>
            </a:r>
          </a:p>
        </p:txBody>
      </p:sp>
      <p:pic>
        <p:nvPicPr>
          <p:cNvPr id="5" name="Recorded Sound">
            <a:hlinkClick r:id="" action="ppaction://media"/>
            <a:extLst>
              <a:ext uri="{FF2B5EF4-FFF2-40B4-BE49-F238E27FC236}">
                <a16:creationId xmlns:a16="http://schemas.microsoft.com/office/drawing/2014/main" id="{37621E85-E2C9-4372-817E-1CADFEB78FD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598175" y="2998258"/>
            <a:ext cx="609600" cy="609600"/>
          </a:xfrm>
          <a:prstGeom prst="rect">
            <a:avLst/>
          </a:prstGeom>
        </p:spPr>
      </p:pic>
      <p:pic>
        <p:nvPicPr>
          <p:cNvPr id="4" name="Picture 4" descr="Cute woman pointing cartoon character Royalty Free Vector">
            <a:extLst>
              <a:ext uri="{FF2B5EF4-FFF2-40B4-BE49-F238E27FC236}">
                <a16:creationId xmlns:a16="http://schemas.microsoft.com/office/drawing/2014/main" id="{184E9358-D56B-4E04-8268-B1BDD5636B60}"/>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4815" l="10000" r="92571"/>
                    </a14:imgEffect>
                  </a14:imgLayer>
                </a14:imgProps>
              </a:ext>
              <a:ext uri="{28A0092B-C50C-407E-A947-70E740481C1C}">
                <a14:useLocalDpi xmlns:a14="http://schemas.microsoft.com/office/drawing/2010/main" val="0"/>
              </a:ext>
            </a:extLst>
          </a:blip>
          <a:srcRect/>
          <a:stretch>
            <a:fillRect/>
          </a:stretch>
        </p:blipFill>
        <p:spPr bwMode="auto">
          <a:xfrm flipH="1">
            <a:off x="7886510" y="815162"/>
            <a:ext cx="3807238" cy="5874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022306"/>
      </p:ext>
    </p:extLst>
  </p:cSld>
  <p:clrMapOvr>
    <a:masterClrMapping/>
  </p:clrMapOvr>
  <mc:AlternateContent xmlns:mc="http://schemas.openxmlformats.org/markup-compatibility/2006">
    <mc:Choice xmlns:p14="http://schemas.microsoft.com/office/powerpoint/2010/main" Requires="p14">
      <p:transition spd="slow" p14:dur="800" advClick="0" advTm="33000">
        <p:circle/>
      </p:transition>
    </mc:Choice>
    <mc:Fallback>
      <p:transition spd="slow" advClick="0" advTm="33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3226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40000" b="-40000"/>
          </a:stretch>
        </a:blipFill>
        <a:effectLst/>
      </p:bgPr>
    </p:bg>
    <p:spTree>
      <p:nvGrpSpPr>
        <p:cNvPr id="1" name=""/>
        <p:cNvGrpSpPr/>
        <p:nvPr/>
      </p:nvGrpSpPr>
      <p:grpSpPr>
        <a:xfrm>
          <a:off x="0" y="0"/>
          <a:ext cx="0" cy="0"/>
          <a:chOff x="0" y="0"/>
          <a:chExt cx="0" cy="0"/>
        </a:xfrm>
      </p:grpSpPr>
      <p:pic>
        <p:nvPicPr>
          <p:cNvPr id="3" name="Recorded Sound">
            <a:hlinkClick r:id="" action="ppaction://media"/>
            <a:extLst>
              <a:ext uri="{FF2B5EF4-FFF2-40B4-BE49-F238E27FC236}">
                <a16:creationId xmlns:a16="http://schemas.microsoft.com/office/drawing/2014/main" id="{1AC17B4A-34E5-4062-8165-C19BEDAFDED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090203" y="3124200"/>
            <a:ext cx="609600" cy="609600"/>
          </a:xfrm>
          <a:prstGeom prst="rect">
            <a:avLst/>
          </a:prstGeom>
        </p:spPr>
      </p:pic>
      <p:pic>
        <p:nvPicPr>
          <p:cNvPr id="2" name="Picture 4" descr="Cute woman pointing cartoon character Royalty Free Vector">
            <a:extLst>
              <a:ext uri="{FF2B5EF4-FFF2-40B4-BE49-F238E27FC236}">
                <a16:creationId xmlns:a16="http://schemas.microsoft.com/office/drawing/2014/main" id="{EC0F0845-B0C3-4523-8934-C67FA4BCDEFF}"/>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4815" l="10000" r="92571"/>
                    </a14:imgEffect>
                  </a14:imgLayer>
                </a14:imgProps>
              </a:ext>
              <a:ext uri="{28A0092B-C50C-407E-A947-70E740481C1C}">
                <a14:useLocalDpi xmlns:a14="http://schemas.microsoft.com/office/drawing/2010/main" val="0"/>
              </a:ext>
            </a:extLst>
          </a:blip>
          <a:srcRect/>
          <a:stretch>
            <a:fillRect/>
          </a:stretch>
        </p:blipFill>
        <p:spPr bwMode="auto">
          <a:xfrm>
            <a:off x="1604134" y="983974"/>
            <a:ext cx="3807238" cy="58740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6309979-573F-4626-9177-51A9F1FD5783}"/>
              </a:ext>
            </a:extLst>
          </p:cNvPr>
          <p:cNvSpPr txBox="1"/>
          <p:nvPr/>
        </p:nvSpPr>
        <p:spPr>
          <a:xfrm>
            <a:off x="5153467" y="1556383"/>
            <a:ext cx="3315286" cy="3970318"/>
          </a:xfrm>
          <a:prstGeom prst="rect">
            <a:avLst/>
          </a:prstGeom>
          <a:noFill/>
        </p:spPr>
        <p:txBody>
          <a:bodyPr wrap="square" rtlCol="0">
            <a:spAutoFit/>
          </a:bodyPr>
          <a:lstStyle/>
          <a:p>
            <a:r>
              <a:rPr lang="en-US" b="1" dirty="0">
                <a:solidFill>
                  <a:schemeClr val="bg1"/>
                </a:solidFill>
              </a:rPr>
              <a:t>To handle hardware properly, you should:</a:t>
            </a:r>
          </a:p>
          <a:p>
            <a:pPr marL="285750" indent="-285750">
              <a:buFont typeface="Arial" panose="020B0604020202020204" pitchFamily="34" charset="0"/>
              <a:buChar char="•"/>
            </a:pPr>
            <a:r>
              <a:rPr lang="en-US" b="1" dirty="0">
                <a:solidFill>
                  <a:schemeClr val="bg1"/>
                </a:solidFill>
              </a:rPr>
              <a:t>Avoid overheating by providing the computer and hardware with proper ventilation</a:t>
            </a:r>
          </a:p>
          <a:p>
            <a:pPr marL="285750" indent="-285750">
              <a:buFont typeface="Arial" panose="020B0604020202020204" pitchFamily="34" charset="0"/>
              <a:buChar char="•"/>
            </a:pPr>
            <a:r>
              <a:rPr lang="en-US" b="1" dirty="0">
                <a:solidFill>
                  <a:schemeClr val="bg1"/>
                </a:solidFill>
              </a:rPr>
              <a:t>Handle with care by treating everything gently and avoid dropping the hardware</a:t>
            </a:r>
          </a:p>
          <a:p>
            <a:pPr marL="285750" indent="-285750">
              <a:buFont typeface="Arial" panose="020B0604020202020204" pitchFamily="34" charset="0"/>
              <a:buChar char="•"/>
            </a:pPr>
            <a:r>
              <a:rPr lang="en-US" b="1" dirty="0">
                <a:solidFill>
                  <a:schemeClr val="bg1"/>
                </a:solidFill>
              </a:rPr>
              <a:t>Never apply force when connecting cables</a:t>
            </a:r>
          </a:p>
          <a:p>
            <a:pPr marL="285750" indent="-285750">
              <a:buFont typeface="Arial" panose="020B0604020202020204" pitchFamily="34" charset="0"/>
              <a:buChar char="•"/>
            </a:pPr>
            <a:r>
              <a:rPr lang="en-US" b="1" dirty="0">
                <a:solidFill>
                  <a:schemeClr val="bg1"/>
                </a:solidFill>
              </a:rPr>
              <a:t>Never move a device until you make sure all cables are disconnected</a:t>
            </a:r>
          </a:p>
        </p:txBody>
      </p:sp>
    </p:spTree>
    <p:extLst>
      <p:ext uri="{BB962C8B-B14F-4D97-AF65-F5344CB8AC3E}">
        <p14:creationId xmlns:p14="http://schemas.microsoft.com/office/powerpoint/2010/main" val="21594186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30000">
        <p15:prstTrans prst="peelOff"/>
      </p:transition>
    </mc:Choice>
    <mc:Fallback>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878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1000" r="-1000"/>
          </a:stretch>
        </a:blipFill>
        <a:effectLst/>
      </p:bgPr>
    </p:bg>
    <p:spTree>
      <p:nvGrpSpPr>
        <p:cNvPr id="1" name=""/>
        <p:cNvGrpSpPr/>
        <p:nvPr/>
      </p:nvGrpSpPr>
      <p:grpSpPr>
        <a:xfrm>
          <a:off x="0" y="0"/>
          <a:ext cx="0" cy="0"/>
          <a:chOff x="0" y="0"/>
          <a:chExt cx="0" cy="0"/>
        </a:xfrm>
      </p:grpSpPr>
      <p:pic>
        <p:nvPicPr>
          <p:cNvPr id="3" name="Recorded Sound">
            <a:hlinkClick r:id="" action="ppaction://media"/>
            <a:extLst>
              <a:ext uri="{FF2B5EF4-FFF2-40B4-BE49-F238E27FC236}">
                <a16:creationId xmlns:a16="http://schemas.microsoft.com/office/drawing/2014/main" id="{8A9D1F50-4A7B-476A-BCFF-88595239C7E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71890" y="3124200"/>
            <a:ext cx="609600" cy="609600"/>
          </a:xfrm>
          <a:prstGeom prst="rect">
            <a:avLst/>
          </a:prstGeom>
        </p:spPr>
      </p:pic>
      <p:pic>
        <p:nvPicPr>
          <p:cNvPr id="2" name="Picture 4" descr="Cute woman pointing cartoon character Royalty Free Vector">
            <a:extLst>
              <a:ext uri="{FF2B5EF4-FFF2-40B4-BE49-F238E27FC236}">
                <a16:creationId xmlns:a16="http://schemas.microsoft.com/office/drawing/2014/main" id="{ABBBBF90-DC02-44BB-82B4-AFBAB91C64D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4815" l="10000" r="92571"/>
                    </a14:imgEffect>
                  </a14:imgLayer>
                </a14:imgProps>
              </a:ext>
              <a:ext uri="{28A0092B-C50C-407E-A947-70E740481C1C}">
                <a14:useLocalDpi xmlns:a14="http://schemas.microsoft.com/office/drawing/2010/main" val="0"/>
              </a:ext>
            </a:extLst>
          </a:blip>
          <a:srcRect/>
          <a:stretch>
            <a:fillRect/>
          </a:stretch>
        </p:blipFill>
        <p:spPr bwMode="auto">
          <a:xfrm>
            <a:off x="2673071" y="1448208"/>
            <a:ext cx="3807238" cy="58740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C48F407-92AC-47AB-B3D4-B787C787DC28}"/>
              </a:ext>
            </a:extLst>
          </p:cNvPr>
          <p:cNvSpPr txBox="1"/>
          <p:nvPr/>
        </p:nvSpPr>
        <p:spPr>
          <a:xfrm>
            <a:off x="7230794" y="168812"/>
            <a:ext cx="3545058" cy="2308324"/>
          </a:xfrm>
          <a:prstGeom prst="rect">
            <a:avLst/>
          </a:prstGeom>
          <a:noFill/>
        </p:spPr>
        <p:txBody>
          <a:bodyPr wrap="square" rtlCol="0">
            <a:spAutoFit/>
          </a:bodyPr>
          <a:lstStyle/>
          <a:p>
            <a:r>
              <a:rPr lang="en-US" sz="2400" b="1" dirty="0">
                <a:solidFill>
                  <a:schemeClr val="bg1"/>
                </a:solidFill>
              </a:rPr>
              <a:t>In conclusion, using computers, networks and hardware is important in our world. And digital safety is the key to a secure online experience.</a:t>
            </a:r>
          </a:p>
        </p:txBody>
      </p:sp>
    </p:spTree>
    <p:extLst>
      <p:ext uri="{BB962C8B-B14F-4D97-AF65-F5344CB8AC3E}">
        <p14:creationId xmlns:p14="http://schemas.microsoft.com/office/powerpoint/2010/main" val="30567304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16000">
        <p15:prstTrans prst="fallOver"/>
        <p:sndAc>
          <p:stSnd>
            <p:snd r:embed="rId4" name="applause.wav"/>
          </p:stSnd>
        </p:sndAc>
      </p:transition>
    </mc:Choice>
    <mc:Fallback>
      <p:transition spd="slow" advTm="16000">
        <p:fade/>
        <p:sndAc>
          <p:stSnd>
            <p:snd r:embed="rId4"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473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in by Nabilah Fikriya on Power points | Thank you gifs, Thank you images,  Calligraphy thank you">
            <a:extLst>
              <a:ext uri="{FF2B5EF4-FFF2-40B4-BE49-F238E27FC236}">
                <a16:creationId xmlns:a16="http://schemas.microsoft.com/office/drawing/2014/main" id="{DB396186-7AC0-4912-A730-47535E18E88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55409" y="540129"/>
            <a:ext cx="8623495" cy="5777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862114"/>
      </p:ext>
    </p:extLst>
  </p:cSld>
  <p:clrMapOvr>
    <a:masterClrMapping/>
  </p:clrMapOvr>
  <p:transition spd="slow" advClick="0" advTm="4000">
    <p:randomBar dir="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252</Words>
  <Application>Microsoft Office PowerPoint</Application>
  <PresentationFormat>Widescreen</PresentationFormat>
  <Paragraphs>17</Paragraphs>
  <Slides>7</Slides>
  <Notes>0</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Solving Computer Problems Safely and Responsibly</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Salem .D.S.Nijmeh</dc:creator>
  <cp:lastModifiedBy>Salem .D.S.Nijmeh</cp:lastModifiedBy>
  <cp:revision>25</cp:revision>
  <dcterms:created xsi:type="dcterms:W3CDTF">2023-09-23T19:27:35Z</dcterms:created>
  <dcterms:modified xsi:type="dcterms:W3CDTF">2023-09-23T21:02:33Z</dcterms:modified>
</cp:coreProperties>
</file>