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dirty="0" smtClean="0">
                <a:latin typeface="Engravers MT" panose="02090707080505020304" pitchFamily="18" charset="0"/>
              </a:rPr>
              <a:t>Ways to stay safe on your computer </a:t>
            </a:r>
            <a:endParaRPr lang="en-US" sz="4800" dirty="0">
              <a:latin typeface="Engravers MT" panose="020907070805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khair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270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</a:t>
            </a:r>
            <a:r>
              <a:rPr lang="en-US" dirty="0" smtClean="0"/>
              <a:t>firewall</a:t>
            </a:r>
            <a:endParaRPr lang="en-US" dirty="0"/>
          </a:p>
          <a:p>
            <a:r>
              <a:rPr lang="en-US" dirty="0"/>
              <a:t>Keep all software up to </a:t>
            </a:r>
            <a:r>
              <a:rPr lang="en-US" dirty="0" smtClean="0"/>
              <a:t>date</a:t>
            </a:r>
          </a:p>
          <a:p>
            <a:r>
              <a:rPr lang="en-US" dirty="0" smtClean="0"/>
              <a:t>Use </a:t>
            </a:r>
            <a:r>
              <a:rPr lang="en-US" dirty="0"/>
              <a:t>antivirus software and keep it </a:t>
            </a:r>
            <a:r>
              <a:rPr lang="en-US" dirty="0" smtClean="0"/>
              <a:t>current</a:t>
            </a:r>
          </a:p>
          <a:p>
            <a:r>
              <a:rPr lang="en-US" dirty="0" smtClean="0"/>
              <a:t>Make </a:t>
            </a:r>
            <a:r>
              <a:rPr lang="en-US" dirty="0"/>
              <a:t>sure your passwords are well-chosen and </a:t>
            </a:r>
            <a:r>
              <a:rPr lang="en-US" dirty="0" smtClean="0"/>
              <a:t>protected</a:t>
            </a:r>
          </a:p>
          <a:p>
            <a:r>
              <a:rPr lang="en-US" dirty="0" smtClean="0"/>
              <a:t>Don't </a:t>
            </a:r>
            <a:r>
              <a:rPr lang="en-US" dirty="0"/>
              <a:t>open suspicious attachments or click unusual links in </a:t>
            </a:r>
            <a:r>
              <a:rPr lang="en-US" dirty="0" smtClean="0"/>
              <a:t>messages</a:t>
            </a:r>
          </a:p>
          <a:p>
            <a:r>
              <a:rPr lang="en-US" dirty="0" smtClean="0"/>
              <a:t>Browse </a:t>
            </a:r>
            <a:r>
              <a:rPr lang="en-US" dirty="0"/>
              <a:t>the web </a:t>
            </a:r>
            <a:r>
              <a:rPr lang="en-US" dirty="0" smtClean="0"/>
              <a:t>safely</a:t>
            </a:r>
          </a:p>
          <a:p>
            <a:r>
              <a:rPr lang="en-US" dirty="0" smtClean="0"/>
              <a:t>Stay </a:t>
            </a:r>
            <a:r>
              <a:rPr lang="en-US" dirty="0"/>
              <a:t>away from pirated </a:t>
            </a:r>
            <a:r>
              <a:rPr lang="en-US" dirty="0" smtClean="0"/>
              <a:t>material</a:t>
            </a:r>
          </a:p>
        </p:txBody>
      </p:sp>
    </p:spTree>
    <p:extLst>
      <p:ext uri="{BB962C8B-B14F-4D97-AF65-F5344CB8AC3E}">
        <p14:creationId xmlns:p14="http://schemas.microsoft.com/office/powerpoint/2010/main" val="2470981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Engravers MT" panose="02090707080505020304" pitchFamily="18" charset="0"/>
              </a:rPr>
              <a:t>THANK YOU </a:t>
            </a:r>
            <a:endParaRPr lang="en-US" sz="4800" dirty="0">
              <a:latin typeface="Engravers MT" panose="020907070805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9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</TotalTime>
  <Words>55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Engravers MT</vt:lpstr>
      <vt:lpstr>Wingdings 3</vt:lpstr>
      <vt:lpstr>Ion Boardroom</vt:lpstr>
      <vt:lpstr>Ways to stay safe on your computer </vt:lpstr>
      <vt:lpstr>PowerPoint Presentation</vt:lpstr>
      <vt:lpstr>THANK YOU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Ways to stay safe on your computer </dc:title>
  <dc:creator>ACER</dc:creator>
  <cp:lastModifiedBy>ACER</cp:lastModifiedBy>
  <cp:revision>1</cp:revision>
  <dcterms:created xsi:type="dcterms:W3CDTF">2023-09-24T08:40:13Z</dcterms:created>
  <dcterms:modified xsi:type="dcterms:W3CDTF">2023-09-24T08:47:57Z</dcterms:modified>
</cp:coreProperties>
</file>