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9/24/2023</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35975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9/24/2023</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375333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9/24/2023</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909698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9/24/2023</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4948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9/24/2023</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723320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9/24/2023</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361662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9/24/2023</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867574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9/24/2023</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687434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9/24/2023</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307353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9/24/2023</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23840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9/24/2023</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93134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9/24/2023</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2409729281"/>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4" name="Picture 3">
            <a:extLst>
              <a:ext uri="{FF2B5EF4-FFF2-40B4-BE49-F238E27FC236}">
                <a16:creationId xmlns:a16="http://schemas.microsoft.com/office/drawing/2014/main" id="{9311EC13-D274-56B9-CDA8-1C7592D30C52}"/>
              </a:ext>
            </a:extLst>
          </p:cNvPr>
          <p:cNvPicPr>
            <a:picLocks noChangeAspect="1"/>
          </p:cNvPicPr>
          <p:nvPr/>
        </p:nvPicPr>
        <p:blipFill rotWithShape="1">
          <a:blip r:embed="rId2">
            <a:alphaModFix amt="60000"/>
          </a:blip>
          <a:srcRect r="-1" b="43735"/>
          <a:stretch/>
        </p:blipFill>
        <p:spPr>
          <a:xfrm>
            <a:off x="20" y="10"/>
            <a:ext cx="12188921" cy="6857990"/>
          </a:xfrm>
          <a:prstGeom prst="rect">
            <a:avLst/>
          </a:prstGeom>
        </p:spPr>
      </p:pic>
      <p:sp>
        <p:nvSpPr>
          <p:cNvPr id="2" name="Title 1">
            <a:extLst>
              <a:ext uri="{FF2B5EF4-FFF2-40B4-BE49-F238E27FC236}">
                <a16:creationId xmlns:a16="http://schemas.microsoft.com/office/drawing/2014/main" id="{99C04642-9534-664F-6DA4-B66ED64E8DBC}"/>
              </a:ext>
            </a:extLst>
          </p:cNvPr>
          <p:cNvSpPr>
            <a:spLocks noGrp="1"/>
          </p:cNvSpPr>
          <p:nvPr>
            <p:ph type="ctrTitle"/>
          </p:nvPr>
        </p:nvSpPr>
        <p:spPr>
          <a:xfrm>
            <a:off x="394233" y="686020"/>
            <a:ext cx="8630138" cy="2742980"/>
          </a:xfrm>
        </p:spPr>
        <p:txBody>
          <a:bodyPr>
            <a:normAutofit/>
          </a:bodyPr>
          <a:lstStyle/>
          <a:p>
            <a:r>
              <a:rPr lang="en-GB">
                <a:solidFill>
                  <a:srgbClr val="FFFFFF"/>
                </a:solidFill>
              </a:rPr>
              <a:t>How to be safe whilst fixing computer problems</a:t>
            </a:r>
            <a:endParaRPr lang="en-US">
              <a:solidFill>
                <a:srgbClr val="FFFFFF"/>
              </a:solidFill>
            </a:endParaRPr>
          </a:p>
        </p:txBody>
      </p:sp>
      <p:sp>
        <p:nvSpPr>
          <p:cNvPr id="3" name="Subtitle 2">
            <a:extLst>
              <a:ext uri="{FF2B5EF4-FFF2-40B4-BE49-F238E27FC236}">
                <a16:creationId xmlns:a16="http://schemas.microsoft.com/office/drawing/2014/main" id="{B8E0A84F-9A14-78D8-5AB3-8282C222ABB8}"/>
              </a:ext>
            </a:extLst>
          </p:cNvPr>
          <p:cNvSpPr>
            <a:spLocks noGrp="1"/>
          </p:cNvSpPr>
          <p:nvPr>
            <p:ph type="subTitle" idx="1"/>
          </p:nvPr>
        </p:nvSpPr>
        <p:spPr>
          <a:xfrm>
            <a:off x="394233" y="3602038"/>
            <a:ext cx="8630138" cy="2569942"/>
          </a:xfrm>
        </p:spPr>
        <p:txBody>
          <a:bodyPr>
            <a:normAutofit/>
          </a:bodyPr>
          <a:lstStyle/>
          <a:p>
            <a:r>
              <a:rPr lang="en-GB" dirty="0">
                <a:solidFill>
                  <a:srgbClr val="FFFFFF"/>
                </a:solidFill>
              </a:rPr>
              <a:t>Made by: Sanad Qussous</a:t>
            </a:r>
            <a:endParaRPr lang="en-US" dirty="0">
              <a:solidFill>
                <a:srgbClr val="FFFFFF"/>
              </a:solidFill>
            </a:endParaRPr>
          </a:p>
        </p:txBody>
      </p:sp>
      <p:grpSp>
        <p:nvGrpSpPr>
          <p:cNvPr id="11" name="Group 10">
            <a:extLst>
              <a:ext uri="{FF2B5EF4-FFF2-40B4-BE49-F238E27FC236}">
                <a16:creationId xmlns:a16="http://schemas.microsoft.com/office/drawing/2014/main" id="{D4433877-8295-4A0D-94F7-BFD8A63360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12" name="Oval 11">
              <a:extLst>
                <a:ext uri="{FF2B5EF4-FFF2-40B4-BE49-F238E27FC236}">
                  <a16:creationId xmlns:a16="http://schemas.microsoft.com/office/drawing/2014/main" id="{51FD208E-0612-408E-9D15-241B45325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Graphic 9">
              <a:extLst>
                <a:ext uri="{FF2B5EF4-FFF2-40B4-BE49-F238E27FC236}">
                  <a16:creationId xmlns:a16="http://schemas.microsoft.com/office/drawing/2014/main" id="{0005FEAC-EF53-4E59-AFAA-B72D0F702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4" name="Freeform: Shape 13">
              <a:extLst>
                <a:ext uri="{FF2B5EF4-FFF2-40B4-BE49-F238E27FC236}">
                  <a16:creationId xmlns:a16="http://schemas.microsoft.com/office/drawing/2014/main" id="{20D9F4E7-B583-4E44-AE18-421B268FBA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5" name="Freeform: Shape 14">
              <a:extLst>
                <a:ext uri="{FF2B5EF4-FFF2-40B4-BE49-F238E27FC236}">
                  <a16:creationId xmlns:a16="http://schemas.microsoft.com/office/drawing/2014/main" id="{3C41D6DC-5CB2-4929-AAA8-328E7AA84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6" name="Graphic 9">
              <a:extLst>
                <a:ext uri="{FF2B5EF4-FFF2-40B4-BE49-F238E27FC236}">
                  <a16:creationId xmlns:a16="http://schemas.microsoft.com/office/drawing/2014/main" id="{810D7DDE-644B-4D22-86B4-C3FEDF985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Graphic 9">
              <a:extLst>
                <a:ext uri="{FF2B5EF4-FFF2-40B4-BE49-F238E27FC236}">
                  <a16:creationId xmlns:a16="http://schemas.microsoft.com/office/drawing/2014/main" id="{5777DB78-76A6-4C7E-884B-AE5A8540D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3793728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58C9-0DBF-38F5-2683-8FC96AB7A1B3}"/>
              </a:ext>
            </a:extLst>
          </p:cNvPr>
          <p:cNvSpPr>
            <a:spLocks noGrp="1"/>
          </p:cNvSpPr>
          <p:nvPr>
            <p:ph type="title"/>
          </p:nvPr>
        </p:nvSpPr>
        <p:spPr/>
        <p:txBody>
          <a:bodyPr/>
          <a:lstStyle/>
          <a:p>
            <a:r>
              <a:rPr lang="en-GB" b="1" dirty="0"/>
              <a:t>Connecting/Disconnecting devices from an outlet</a:t>
            </a:r>
            <a:endParaRPr lang="en-US" b="1" dirty="0"/>
          </a:p>
        </p:txBody>
      </p:sp>
      <p:sp>
        <p:nvSpPr>
          <p:cNvPr id="3" name="Content Placeholder 2">
            <a:extLst>
              <a:ext uri="{FF2B5EF4-FFF2-40B4-BE49-F238E27FC236}">
                <a16:creationId xmlns:a16="http://schemas.microsoft.com/office/drawing/2014/main" id="{C8196E46-3976-D685-C682-2435DB98012C}"/>
              </a:ext>
            </a:extLst>
          </p:cNvPr>
          <p:cNvSpPr>
            <a:spLocks noGrp="1"/>
          </p:cNvSpPr>
          <p:nvPr>
            <p:ph idx="1"/>
          </p:nvPr>
        </p:nvSpPr>
        <p:spPr/>
        <p:txBody>
          <a:bodyPr>
            <a:normAutofit/>
          </a:bodyPr>
          <a:lstStyle/>
          <a:p>
            <a:pPr marL="0" indent="0">
              <a:buNone/>
            </a:pPr>
            <a:r>
              <a:rPr lang="en-GB" sz="4000" dirty="0"/>
              <a:t>You should always make sure that you turn off the outlet before plugging/unplugging something into/from the outlet, if you don’t, the electricity might jump to your hand causing an electric shock.</a:t>
            </a:r>
          </a:p>
        </p:txBody>
      </p:sp>
      <p:pic>
        <p:nvPicPr>
          <p:cNvPr id="6" name="Picture 5" descr="A close-up of an electrical outlet&#10;&#10;Description automatically generated">
            <a:extLst>
              <a:ext uri="{FF2B5EF4-FFF2-40B4-BE49-F238E27FC236}">
                <a16:creationId xmlns:a16="http://schemas.microsoft.com/office/drawing/2014/main" id="{6F3B0816-5DC4-0552-7513-5D3FA50B0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00710">
            <a:off x="7433356" y="995893"/>
            <a:ext cx="802152" cy="1273889"/>
          </a:xfrm>
          <a:prstGeom prst="rect">
            <a:avLst/>
          </a:prstGeom>
        </p:spPr>
      </p:pic>
    </p:spTree>
    <p:extLst>
      <p:ext uri="{BB962C8B-B14F-4D97-AF65-F5344CB8AC3E}">
        <p14:creationId xmlns:p14="http://schemas.microsoft.com/office/powerpoint/2010/main" val="137774336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unch of colorful wires&#10;&#10;Description automatically generated">
            <a:extLst>
              <a:ext uri="{FF2B5EF4-FFF2-40B4-BE49-F238E27FC236}">
                <a16:creationId xmlns:a16="http://schemas.microsoft.com/office/drawing/2014/main" id="{D2384BD0-0119-87AB-8A5D-D268A85D4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833007">
            <a:off x="-793465" y="-1213773"/>
            <a:ext cx="18296890" cy="11541731"/>
          </a:xfrm>
          <a:prstGeom prst="rect">
            <a:avLst/>
          </a:prstGeom>
        </p:spPr>
      </p:pic>
      <p:sp>
        <p:nvSpPr>
          <p:cNvPr id="2" name="Title 1">
            <a:extLst>
              <a:ext uri="{FF2B5EF4-FFF2-40B4-BE49-F238E27FC236}">
                <a16:creationId xmlns:a16="http://schemas.microsoft.com/office/drawing/2014/main" id="{37CA8439-4EA9-DA7B-588D-CBDBF22AD1AB}"/>
              </a:ext>
            </a:extLst>
          </p:cNvPr>
          <p:cNvSpPr>
            <a:spLocks noGrp="1"/>
          </p:cNvSpPr>
          <p:nvPr>
            <p:ph type="title"/>
          </p:nvPr>
        </p:nvSpPr>
        <p:spPr/>
        <p:txBody>
          <a:bodyPr>
            <a:normAutofit fontScale="90000"/>
          </a:bodyPr>
          <a:lstStyle/>
          <a:p>
            <a:r>
              <a:rPr lang="en-GB" b="1" dirty="0"/>
              <a:t>Do not open the case of your computer or any other device.</a:t>
            </a:r>
            <a:endParaRPr lang="en-US" b="1" dirty="0"/>
          </a:p>
        </p:txBody>
      </p:sp>
      <p:sp>
        <p:nvSpPr>
          <p:cNvPr id="3" name="Content Placeholder 2">
            <a:extLst>
              <a:ext uri="{FF2B5EF4-FFF2-40B4-BE49-F238E27FC236}">
                <a16:creationId xmlns:a16="http://schemas.microsoft.com/office/drawing/2014/main" id="{42CF9A2F-C503-C472-61B3-0B3E9D8E07D8}"/>
              </a:ext>
            </a:extLst>
          </p:cNvPr>
          <p:cNvSpPr>
            <a:spLocks noGrp="1"/>
          </p:cNvSpPr>
          <p:nvPr>
            <p:ph idx="1"/>
          </p:nvPr>
        </p:nvSpPr>
        <p:spPr/>
        <p:txBody>
          <a:bodyPr>
            <a:normAutofit fontScale="92500" lnSpcReduction="10000"/>
          </a:bodyPr>
          <a:lstStyle/>
          <a:p>
            <a:pPr marL="0" indent="0">
              <a:buNone/>
            </a:pPr>
            <a:r>
              <a:rPr lang="en-GB" sz="4000" dirty="0">
                <a:solidFill>
                  <a:schemeClr val="tx2"/>
                </a:solidFill>
              </a:rPr>
              <a:t>Don’t open the case of any electronic device if you’re not a professional, you could touch the wrong thing causing the device to malfunction, worst case scenario, you would get electrocuted.</a:t>
            </a:r>
          </a:p>
          <a:p>
            <a:pPr marL="0" indent="0">
              <a:buNone/>
            </a:pPr>
            <a:r>
              <a:rPr lang="en-GB" sz="4000" dirty="0">
                <a:solidFill>
                  <a:schemeClr val="tx2"/>
                </a:solidFill>
              </a:rPr>
              <a:t>If your computer is not working/having problems, always bring it to a technician</a:t>
            </a:r>
            <a:endParaRPr lang="en-US" sz="4000" dirty="0">
              <a:solidFill>
                <a:schemeClr val="tx2"/>
              </a:solidFill>
            </a:endParaRPr>
          </a:p>
        </p:txBody>
      </p:sp>
    </p:spTree>
    <p:extLst>
      <p:ext uri="{BB962C8B-B14F-4D97-AF65-F5344CB8AC3E}">
        <p14:creationId xmlns:p14="http://schemas.microsoft.com/office/powerpoint/2010/main" val="7815022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33EB-5B8B-4C27-38D0-C066FBEFCC7E}"/>
              </a:ext>
            </a:extLst>
          </p:cNvPr>
          <p:cNvSpPr>
            <a:spLocks noGrp="1"/>
          </p:cNvSpPr>
          <p:nvPr>
            <p:ph type="title"/>
          </p:nvPr>
        </p:nvSpPr>
        <p:spPr/>
        <p:txBody>
          <a:bodyPr>
            <a:normAutofit fontScale="90000"/>
          </a:bodyPr>
          <a:lstStyle/>
          <a:p>
            <a:r>
              <a:rPr lang="en-GB" b="1" dirty="0"/>
              <a:t>Using force whilst plugging/unplugging a device from an outlet</a:t>
            </a:r>
            <a:endParaRPr lang="en-US" b="1" dirty="0"/>
          </a:p>
        </p:txBody>
      </p:sp>
      <p:sp>
        <p:nvSpPr>
          <p:cNvPr id="3" name="Content Placeholder 2">
            <a:extLst>
              <a:ext uri="{FF2B5EF4-FFF2-40B4-BE49-F238E27FC236}">
                <a16:creationId xmlns:a16="http://schemas.microsoft.com/office/drawing/2014/main" id="{E06D449A-90F7-1817-E446-E6CA20274E85}"/>
              </a:ext>
            </a:extLst>
          </p:cNvPr>
          <p:cNvSpPr>
            <a:spLocks noGrp="1"/>
          </p:cNvSpPr>
          <p:nvPr>
            <p:ph idx="1"/>
          </p:nvPr>
        </p:nvSpPr>
        <p:spPr/>
        <p:txBody>
          <a:bodyPr>
            <a:normAutofit/>
          </a:bodyPr>
          <a:lstStyle/>
          <a:p>
            <a:pPr marL="0" indent="0">
              <a:buNone/>
            </a:pPr>
            <a:r>
              <a:rPr lang="en-GB" sz="3600" dirty="0"/>
              <a:t>Never use a lot of force pushing/pulling a device out of an outlet, it could cause the outlet to break, causing a fire, or you getting electrocuted. Make sure to always use light pushing/pulling force to plug/unplug something, and if something seems to not go in, don’t try to plug it in.</a:t>
            </a:r>
            <a:endParaRPr lang="en-US" sz="3600" dirty="0"/>
          </a:p>
        </p:txBody>
      </p:sp>
      <p:pic>
        <p:nvPicPr>
          <p:cNvPr id="4" name="Picture 3" descr="A close-up of an electrical outlet&#10;&#10;Description automatically generated">
            <a:extLst>
              <a:ext uri="{FF2B5EF4-FFF2-40B4-BE49-F238E27FC236}">
                <a16:creationId xmlns:a16="http://schemas.microsoft.com/office/drawing/2014/main" id="{616E3F24-134D-2F25-85D9-82AE594F7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262867">
            <a:off x="7424236" y="742195"/>
            <a:ext cx="990555" cy="1573090"/>
          </a:xfrm>
          <a:prstGeom prst="rect">
            <a:avLst/>
          </a:prstGeom>
        </p:spPr>
      </p:pic>
    </p:spTree>
    <p:extLst>
      <p:ext uri="{BB962C8B-B14F-4D97-AF65-F5344CB8AC3E}">
        <p14:creationId xmlns:p14="http://schemas.microsoft.com/office/powerpoint/2010/main" val="367777575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7D1D4-0A29-06BD-D7BB-D4381EBAD626}"/>
              </a:ext>
            </a:extLst>
          </p:cNvPr>
          <p:cNvSpPr>
            <a:spLocks noGrp="1"/>
          </p:cNvSpPr>
          <p:nvPr>
            <p:ph type="title"/>
          </p:nvPr>
        </p:nvSpPr>
        <p:spPr/>
        <p:txBody>
          <a:bodyPr>
            <a:normAutofit/>
          </a:bodyPr>
          <a:lstStyle/>
          <a:p>
            <a:r>
              <a:rPr lang="en-GB" sz="4800" dirty="0"/>
              <a:t>Holding heavy things.</a:t>
            </a:r>
            <a:endParaRPr lang="en-US" sz="4800" dirty="0"/>
          </a:p>
        </p:txBody>
      </p:sp>
      <p:sp>
        <p:nvSpPr>
          <p:cNvPr id="3" name="Content Placeholder 2">
            <a:extLst>
              <a:ext uri="{FF2B5EF4-FFF2-40B4-BE49-F238E27FC236}">
                <a16:creationId xmlns:a16="http://schemas.microsoft.com/office/drawing/2014/main" id="{71C579E7-CD39-0105-26D6-731D335D8546}"/>
              </a:ext>
            </a:extLst>
          </p:cNvPr>
          <p:cNvSpPr>
            <a:spLocks noGrp="1"/>
          </p:cNvSpPr>
          <p:nvPr>
            <p:ph idx="1"/>
          </p:nvPr>
        </p:nvSpPr>
        <p:spPr/>
        <p:txBody>
          <a:bodyPr>
            <a:normAutofit/>
          </a:bodyPr>
          <a:lstStyle/>
          <a:p>
            <a:pPr marL="0" indent="0">
              <a:buNone/>
            </a:pPr>
            <a:r>
              <a:rPr lang="en-GB" sz="4000" dirty="0"/>
              <a:t>If you're trying to hold your computer/any other device, and it seems heavy, put it down, you don’t want it falling on the ground, breaking it, or it falling on your leg. Tell your parents if you ever want to move something heavy</a:t>
            </a:r>
            <a:endParaRPr lang="en-US" sz="4000" dirty="0"/>
          </a:p>
        </p:txBody>
      </p:sp>
      <p:pic>
        <p:nvPicPr>
          <p:cNvPr id="7" name="Picture 6" descr="A silver weight with a black background&#10;&#10;Description automatically generated">
            <a:extLst>
              <a:ext uri="{FF2B5EF4-FFF2-40B4-BE49-F238E27FC236}">
                <a16:creationId xmlns:a16="http://schemas.microsoft.com/office/drawing/2014/main" id="{357C1659-23EE-D4BA-FD69-9DEE402FD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6688"/>
            <a:ext cx="1756675" cy="1695450"/>
          </a:xfrm>
          <a:prstGeom prst="rect">
            <a:avLst/>
          </a:prstGeom>
        </p:spPr>
      </p:pic>
    </p:spTree>
    <p:extLst>
      <p:ext uri="{BB962C8B-B14F-4D97-AF65-F5344CB8AC3E}">
        <p14:creationId xmlns:p14="http://schemas.microsoft.com/office/powerpoint/2010/main" val="3002975147"/>
      </p:ext>
    </p:extLst>
  </p:cSld>
  <p:clrMapOvr>
    <a:masterClrMapping/>
  </p:clrMapOvr>
  <p:transition spd="slow">
    <p:push dir="u"/>
  </p:transition>
</p:sld>
</file>

<file path=ppt/theme/theme1.xml><?xml version="1.0" encoding="utf-8"?>
<a:theme xmlns:a="http://schemas.openxmlformats.org/drawingml/2006/main" name="TropicVTI">
  <a:themeElements>
    <a:clrScheme name="AnalogousFromRegularSeed_2SEEDS">
      <a:dk1>
        <a:srgbClr val="000000"/>
      </a:dk1>
      <a:lt1>
        <a:srgbClr val="FFFFFF"/>
      </a:lt1>
      <a:dk2>
        <a:srgbClr val="1B2F2E"/>
      </a:dk2>
      <a:lt2>
        <a:srgbClr val="F0F0F3"/>
      </a:lt2>
      <a:accent1>
        <a:srgbClr val="9CA912"/>
      </a:accent1>
      <a:accent2>
        <a:srgbClr val="CD9524"/>
      </a:accent2>
      <a:accent3>
        <a:srgbClr val="69B320"/>
      </a:accent3>
      <a:accent4>
        <a:srgbClr val="1787D5"/>
      </a:accent4>
      <a:accent5>
        <a:srgbClr val="294AE7"/>
      </a:accent5>
      <a:accent6>
        <a:srgbClr val="6038DB"/>
      </a:accent6>
      <a:hlink>
        <a:srgbClr val="4A3FBF"/>
      </a:hlink>
      <a:folHlink>
        <a:srgbClr val="7F7F7F"/>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docProps/app.xml><?xml version="1.0" encoding="utf-8"?>
<Properties xmlns="http://schemas.openxmlformats.org/officeDocument/2006/extended-properties" xmlns:vt="http://schemas.openxmlformats.org/officeDocument/2006/docPropsVTypes">
  <TotalTime>48</TotalTime>
  <Words>253</Words>
  <Application>Microsoft Office PowerPoint</Application>
  <PresentationFormat>Widescreen</PresentationFormat>
  <Paragraphs>11</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Gill Sans Nova</vt:lpstr>
      <vt:lpstr>TropicVTI</vt:lpstr>
      <vt:lpstr>How to be safe whilst fixing computer problems</vt:lpstr>
      <vt:lpstr>Connecting/Disconnecting devices from an outlet</vt:lpstr>
      <vt:lpstr>Do not open the case of your computer or any other device.</vt:lpstr>
      <vt:lpstr>Using force whilst plugging/unplugging a device from an outlet</vt:lpstr>
      <vt:lpstr>Holding heavy things.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 safe whilst fixing computer problems</dc:title>
  <dc:creator>sanad qussous</dc:creator>
  <cp:lastModifiedBy>sanad qussous</cp:lastModifiedBy>
  <cp:revision>1</cp:revision>
  <dcterms:created xsi:type="dcterms:W3CDTF">2023-09-24T07:50:08Z</dcterms:created>
  <dcterms:modified xsi:type="dcterms:W3CDTF">2023-09-24T08:38:27Z</dcterms:modified>
</cp:coreProperties>
</file>