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4487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973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1072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3344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6526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2677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652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0238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7126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8633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601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DA972-5101-4353-9FED-47F6D3C55F17}" type="datetimeFigureOut">
              <a:rPr lang="ar-JO" smtClean="0"/>
              <a:t>10/03/1445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D90F6-8FD9-400C-A1F7-4DDE548C90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88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GB" dirty="0" smtClean="0">
                <a:solidFill>
                  <a:schemeClr val="accent1"/>
                </a:solidFill>
              </a:rPr>
              <a:t>Things to do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When Solving network problems </a:t>
            </a:r>
            <a:endParaRPr lang="ar-JO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From:rashed</a:t>
            </a:r>
            <a:endParaRPr lang="ar-J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55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Rule 1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off power points at the wall before connecting or disconnecting a mains electricity cable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8098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Rule 2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open the case of your computer or any other device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9740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Rule 3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Never use force when connecting or disconnecting a cable or component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10121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Rule 4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all cables are disconnected before attempting to move a device, exc: a printer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31675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Rule 5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not lift heavy equipment on your own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43280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Rule 6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in doubt, STOP and ask for help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77457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89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Things to do When Solving network problems </vt:lpstr>
      <vt:lpstr>Rule 1</vt:lpstr>
      <vt:lpstr>Rule 2</vt:lpstr>
      <vt:lpstr>Rule 3</vt:lpstr>
      <vt:lpstr>Rule 4</vt:lpstr>
      <vt:lpstr>Rule 5</vt:lpstr>
      <vt:lpstr>Rule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to do When Solving network problems</dc:title>
  <dc:creator>user</dc:creator>
  <cp:lastModifiedBy>user</cp:lastModifiedBy>
  <cp:revision>2</cp:revision>
  <dcterms:created xsi:type="dcterms:W3CDTF">2023-09-24T08:12:32Z</dcterms:created>
  <dcterms:modified xsi:type="dcterms:W3CDTF">2023-09-24T08:29:43Z</dcterms:modified>
</cp:coreProperties>
</file>