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BBEBF-C921-4E3B-AC3C-B1B28387A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B6BD4D-9E1C-4218-902F-C247244E5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344F9-2093-490D-B0CC-510BCC4ED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C0282-92B2-4696-88A6-7A6142C6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4B0AE-1A25-42BC-9788-5AAA8AD9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5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5897-09D7-445E-A4DD-07704494F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CA26E-E069-46D1-88C3-7F264906A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5976-3068-4B01-92F4-AFEA70DB3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87DCF-D68D-4068-935D-A176DFE0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FF4D-E83C-44D6-A206-D4945844A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1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44651C-D68B-4957-AE25-23C3491047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03673C-F4D5-4840-B290-791EE38FB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C7945-C8C1-4AD5-B5B8-E657DEBE0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0C214-88F3-4D55-93F0-3BB4F8199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24E57-77F3-4E5B-B47B-2B3611CD5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6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FCD37-2B69-4774-A580-843CA2A8B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03C42-0330-4EDA-AF04-46AE8B734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828FE-4D67-48E7-A46B-C4CD27D9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02B72-AE85-4C32-829B-BF26A699C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52740-5C41-4621-BBA3-7558AF4ED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6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64F39-AF36-4BBD-A4C2-0254CC11A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BAFB7-34D4-41EC-8081-9AD0086BD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9C685-843C-434D-910C-B00D7D553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06A19-6C32-48A8-B387-F515E010C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95FE6-8E7D-40D8-AEC8-564C889D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1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776F-1D17-4F9E-8488-5D5C6358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218B6-2983-459D-AB82-F873C6D46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5196F-16BF-4020-9234-452680B02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688BA-1FB1-4E38-9DBD-993EDC9B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9A1A0-2DC2-402C-87FB-1348C8B1E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F75BF-9FEB-46CB-9924-71F9B9DA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1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5E3D7-7FEA-4E06-B9DB-0BE48573E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2F986-80A8-4F24-B476-680AA8C05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5996B0-3B37-45DC-A5C6-F789FF6C4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42916C-305E-475D-AC9D-5D19B0D9C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78786-B3C1-4B94-B94E-F8DD7752E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3812EE-B7E2-4E63-A708-44E561E43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BE295C-4798-450B-ACAE-B41B9D73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0D901-3524-460A-8E76-AFD4286F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1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89F51-A627-4CC6-8CA2-3A8DE79AE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01384-F23C-494B-B949-0BCE00671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04003-99DD-4B13-B928-9EBED57D9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0B43F-560C-4D77-9542-CEC1CFB9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5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9268E3-1585-45D2-B042-56EB5BE8B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62B17B-6D7C-4C96-9388-6F6ACED13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9248F-BFEF-4394-B841-21E36EFFB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7B4A-954C-4883-B1AB-01A9B6134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AFEA9-B350-4460-B12E-1989B8537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2C2EC-D74D-4DEB-924D-F77B8DAA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9B1F4-43D3-46CA-8311-6B2E375E5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75306-88C7-4DE9-A4A5-AADA1C73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0C1E1-BE91-4CDD-A894-346EF7165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7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0171D-A42A-4554-9172-56584A1E9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70E9F1-8527-4B1E-A98C-563289EF64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E1A4F-7CD0-410B-85F1-134F2B3B8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3C7BF-CE41-40BA-9A63-65F5C694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40E5B-2A31-42D5-BAB5-1EAC12CDB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B96B6-F7BA-4C33-A8A9-8D881485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3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CBFA6B-A936-44CF-BF77-587CD6DA0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BC59E-9246-4196-9D1E-7B7824A5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106DD-2FAF-4BE9-91AA-E0AF2F26FF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E0357-6131-4506-A962-3F5358C5978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2F0AB-4027-4EBD-9942-3CA7DBA642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79EC7-ABFC-4AE4-A956-F0F316FD1E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37DED-51E3-4539-8B4E-F5744513D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0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470D-790C-4F3C-8152-1EC7E13BD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0565" y="378292"/>
            <a:ext cx="9144000" cy="177323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Act responsibly and safely when solving computer problems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7C60C3-7C22-4C39-AC11-BF73D39C3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406463"/>
            <a:ext cx="7620000" cy="4286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9872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338B9-C662-464D-B340-6394C4EA0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7859"/>
            <a:ext cx="10515600" cy="5379104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sz="4400" dirty="0"/>
              <a:t>Information Technology covers a broad spectrum of hardware and software solutions that enable organizations to gather, organize, and analyze data that helps them achieve their goals. It also details technology – based workflow processes that expand the capacity of an organization to deliver services that generate revenue.</a:t>
            </a:r>
          </a:p>
        </p:txBody>
      </p:sp>
    </p:spTree>
    <p:extLst>
      <p:ext uri="{BB962C8B-B14F-4D97-AF65-F5344CB8AC3E}">
        <p14:creationId xmlns:p14="http://schemas.microsoft.com/office/powerpoint/2010/main" val="215312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079A-8C1B-43A9-A907-33004378F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6000" b="1" dirty="0"/>
              <a:t>Be Secure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CD7CE-21E0-4D6E-8BB9-0B7DD6363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/>
              <a:t>Keep passwords to yourself and not share them with anyone, even with your close friends.</a:t>
            </a:r>
          </a:p>
          <a:p>
            <a:pPr algn="just"/>
            <a:r>
              <a:rPr lang="en-US" sz="4000" dirty="0"/>
              <a:t>Always log out and log off your account on any the device that you are using.</a:t>
            </a:r>
          </a:p>
          <a:p>
            <a:pPr algn="just"/>
            <a:r>
              <a:rPr lang="en-US" sz="4000" dirty="0"/>
              <a:t>Always lock your computer when you walk away from the screen.</a:t>
            </a:r>
          </a:p>
        </p:txBody>
      </p:sp>
    </p:spTree>
    <p:extLst>
      <p:ext uri="{BB962C8B-B14F-4D97-AF65-F5344CB8AC3E}">
        <p14:creationId xmlns:p14="http://schemas.microsoft.com/office/powerpoint/2010/main" val="2116116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7505-93A2-4C6B-948D-583F4FBD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2. Be respectful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01B9D-9912-48F3-9CFE-2AADF414C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en-US" sz="4000" dirty="0"/>
              <a:t>Do not look at anyone else’s files without their permission.</a:t>
            </a:r>
          </a:p>
          <a:p>
            <a:pPr algn="justLow"/>
            <a:r>
              <a:rPr lang="en-US" sz="4000" dirty="0"/>
              <a:t>Know that bullying by the use of text, multimedia messaging, email or on social sites is unacceptable and may lead to very serious consequences.</a:t>
            </a:r>
          </a:p>
        </p:txBody>
      </p:sp>
    </p:spTree>
    <p:extLst>
      <p:ext uri="{BB962C8B-B14F-4D97-AF65-F5344CB8AC3E}">
        <p14:creationId xmlns:p14="http://schemas.microsoft.com/office/powerpoint/2010/main" val="185359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8BA04-1600-4CF2-B102-0F52E26E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3. Be responsible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AA51-D633-46CD-A521-8E9F7AD19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en-US" sz="4000" dirty="0"/>
              <a:t>Think carefully about the places you go online and keep focused when on learning tasks.</a:t>
            </a:r>
          </a:p>
          <a:p>
            <a:pPr algn="justLow"/>
            <a:r>
              <a:rPr lang="en-US" sz="4000" dirty="0"/>
              <a:t>Take good care of the ICT equipment you use. Understand that if you are irresponsible in the use of ICT, you may lose your access to it.</a:t>
            </a:r>
          </a:p>
        </p:txBody>
      </p:sp>
    </p:spTree>
    <p:extLst>
      <p:ext uri="{BB962C8B-B14F-4D97-AF65-F5344CB8AC3E}">
        <p14:creationId xmlns:p14="http://schemas.microsoft.com/office/powerpoint/2010/main" val="1879135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199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Act responsibly and safely when solving computer problems</vt:lpstr>
      <vt:lpstr>PowerPoint Presentation</vt:lpstr>
      <vt:lpstr>Be Secure</vt:lpstr>
      <vt:lpstr>2. Be respectful</vt:lpstr>
      <vt:lpstr>3. Be responsible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pm.amman pontificalmission.jo</dc:creator>
  <cp:lastModifiedBy>pm.amman pontificalmission.jo</cp:lastModifiedBy>
  <cp:revision>6</cp:revision>
  <dcterms:created xsi:type="dcterms:W3CDTF">2023-09-24T08:10:31Z</dcterms:created>
  <dcterms:modified xsi:type="dcterms:W3CDTF">2023-09-24T08:34:14Z</dcterms:modified>
</cp:coreProperties>
</file>