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7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7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5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0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0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6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5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479C-D2B1-4274-8AFE-3F2DB356B278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9BA3F-58A8-4C5B-A619-6AB9EB820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Computer Solving Ethical and Safety Tips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4"/>
            <a:ext cx="10515600" cy="529243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600" dirty="0"/>
              <a:t>All educated people in the entire world will need to have to deal and solve many problems related to computers </a:t>
            </a:r>
          </a:p>
          <a:p>
            <a:pPr marL="0" indent="0">
              <a:buNone/>
            </a:pPr>
            <a:r>
              <a:rPr lang="en-US" sz="3600" dirty="0"/>
              <a:t> So all of us needs to have knowledge and rules to be able to deal with any computer problems that could emerge.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After looking into this important issue, I would like to share information of what I have found  in this regard that contains some tips that will help assuring safety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We should take into account that responsibility is important once dealing with any computer problems</a:t>
            </a:r>
          </a:p>
          <a:p>
            <a:r>
              <a:rPr lang="en-US" sz="3600" dirty="0"/>
              <a:t>We must be prudent specially when dealing with cables meaning we should turn of electricity once needed</a:t>
            </a:r>
          </a:p>
          <a:p>
            <a:pPr marL="0" indent="0">
              <a:buNone/>
            </a:pPr>
            <a:r>
              <a:rPr lang="en-US" sz="3600" dirty="0"/>
              <a:t>     or if we are not sure what we are facing.</a:t>
            </a:r>
          </a:p>
          <a:p>
            <a:pPr marL="0" indent="0">
              <a:buNone/>
            </a:pPr>
            <a:r>
              <a:rPr lang="en-US" sz="3600" dirty="0"/>
              <a:t>* Computers must be stored in a safe place (away from water, humidity and heat)</a:t>
            </a:r>
          </a:p>
          <a:p>
            <a:pPr marL="0" indent="0">
              <a:buNone/>
            </a:pPr>
            <a:r>
              <a:rPr lang="en-US" sz="3600" dirty="0"/>
              <a:t>* Safety relates to information as well information should be safe and secure, it is worth mentioning that to avoid loss data we need to have a aback up plan </a:t>
            </a:r>
          </a:p>
          <a:p>
            <a:r>
              <a:rPr lang="en-US" sz="3600" dirty="0"/>
              <a:t>Checking plugs and cables on a daily basis </a:t>
            </a:r>
          </a:p>
          <a:p>
            <a:r>
              <a:rPr lang="en-US" sz="3600" dirty="0"/>
              <a:t>Turning off computers, laptops in the right way and never keep them running and on.</a:t>
            </a:r>
          </a:p>
          <a:p>
            <a:r>
              <a:rPr lang="en-US" sz="3600" dirty="0"/>
              <a:t>Do not open the computer case and consult the specialized people</a:t>
            </a:r>
          </a:p>
          <a:p>
            <a:r>
              <a:rPr lang="en-US" sz="3600" dirty="0"/>
              <a:t>Precautions represented in creating Passwords to avoid data deletion and prevent data from being stolen </a:t>
            </a:r>
          </a:p>
          <a:p>
            <a:r>
              <a:rPr lang="en-US" sz="3600" dirty="0"/>
              <a:t>Once having Laptop it should be hold gently , if we have a case / Disk top , wipe the dust is a must </a:t>
            </a:r>
            <a:r>
              <a:rPr lang="en-US" sz="3600"/>
              <a:t>and frequently.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2962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251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Computer Solving Ethical and Safety Tips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Falcon</dc:creator>
  <cp:lastModifiedBy>Samer Barham Y. Muasher</cp:lastModifiedBy>
  <cp:revision>12</cp:revision>
  <dcterms:created xsi:type="dcterms:W3CDTF">2023-09-25T04:24:24Z</dcterms:created>
  <dcterms:modified xsi:type="dcterms:W3CDTF">2023-09-24T19:23:08Z</dcterms:modified>
</cp:coreProperties>
</file>