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407F-5FD4-082A-A421-C5A7F1AC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34E67-8C20-D490-B1E9-90E84E4C3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DF3E9-08CA-8DC6-01C1-94B993C19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E79F1-5A54-8EB5-80F2-2FFF481A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D06B-EAC4-7060-15E1-D1CCF2D3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D8D58-8486-F11B-DD0E-0EF132B3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FC4BDB-2A25-FF73-21B3-A53F3E2D6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54794-9987-B02D-BB1B-D2A18B54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D671D-99E8-3451-8047-D2171BA72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5292-FD09-5735-338A-AF694FA1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5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2E2CA-0733-C213-3BFD-EAF3D7E79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BC4EA-5037-911B-A95C-3CE63E9AA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4DB59-B4BF-313B-5811-BE671ECD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1424D-DA02-4DEA-291F-0515FECA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1BEAA-BFC0-5054-75E2-8CB301B4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5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33D7-BF6E-F776-7A65-E0EF016D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BBA5A-16A3-E9E0-9738-06D875E43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AC296-74CA-A0FE-23BC-3FC721CA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0C74B-28C6-753D-C30F-FA7C9257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91DAB-D0CF-AF9F-AF4B-336F7C8E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2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C5BD-82A5-78F9-EEA7-7C427E848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07FE0-F465-0B97-C84D-6C281C04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672CF-E13E-D38D-7A96-983D43AE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97D8-1FB7-A2AF-0ACF-E44C7E9B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660D2-225B-DE64-3DC2-06916B95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0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48B98-D034-5545-7216-37946D7FB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52616-79AA-8FB7-0F18-E5790730CD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2082D-8BA2-B552-1B24-FEB75DBDF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1A63D-6457-FC88-A590-523F4B246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4C714-399D-BDF4-7D39-A1964726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7A653-0658-4A45-C3A0-3F32CD2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1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8B46-B845-5115-BBE7-A9D37E88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A45B2-0BCB-8673-9BCF-9FACCB8AE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ED0D4-9D24-C656-B979-B20243277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9B1C7-9C9E-3E18-6026-FB298A8A6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5B9914-7D2D-61E7-7EE1-52F9ADE96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0E62D9-13CF-1A8D-ACF3-26AA33FA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AA7F10-9016-CB58-73C8-B5DC077D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7E2640-A3DE-47E9-345D-C1AE1B2F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31099-B331-9684-3B9E-BAD8A30D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F3C36-56B9-A514-57A2-9B7B9191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CCBB1-B27F-C435-82BB-A263FA259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69F19-77A2-B730-73E0-A0ADED1D1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995F5A-C153-BBF8-D07B-A66325686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4827C-5DF4-F352-8291-1AD5FB212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63A4F-33BC-7C1D-4855-A7F02EB8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880B-9156-5909-205A-D6BED934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2277D-7CBA-486A-2CB2-ECC2EEF0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1FFAC-6E5D-FD16-6917-D83C11985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7F05D-7AA1-F189-C68D-C980AA01F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B542E-51C8-2D45-2418-0BBC44F8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FAB8C-D920-FEA8-B980-D7C91D53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1C6-18CE-0BE4-8768-0BB1152DA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6FA3FF-D381-DFD7-788F-4F0143EE7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00B3A-96E6-391E-E6B8-52BB24116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61920-A167-5048-0479-12D7B715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9EBFF-E882-2A9F-6FD6-F6E2C7DA8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31547-EF9C-73E7-7EEF-A2224C40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130C2-C02F-F2FF-3071-36384CB5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8BC8C-3B04-44F9-FBFF-1175FAA16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F3493-F226-6CA6-3FAD-2218CD865D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23A1-6ABF-45A0-91B2-40825374F98A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06F36-ABAE-623F-EBA4-1F701F64E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3107-BAC7-4357-261F-23C1F76B5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A245D-D4B2-43AD-B5D2-34A438DA6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7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ationaljournalofresearch.com/2020/06/29/binary-number-system-and-indian-history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E3E0-4F76-2441-8E57-A3BB59421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How to solve a computer problem responsibly and safely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012E9-CB0C-D626-7363-14BB723688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By Omar Hijazi</a:t>
            </a:r>
          </a:p>
        </p:txBody>
      </p:sp>
    </p:spTree>
    <p:extLst>
      <p:ext uri="{BB962C8B-B14F-4D97-AF65-F5344CB8AC3E}">
        <p14:creationId xmlns:p14="http://schemas.microsoft.com/office/powerpoint/2010/main" val="126887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FC5F42-8E21-0796-EDE2-46D86F081BD9}"/>
              </a:ext>
            </a:extLst>
          </p:cNvPr>
          <p:cNvSpPr txBox="1"/>
          <p:nvPr/>
        </p:nvSpPr>
        <p:spPr>
          <a:xfrm>
            <a:off x="351691" y="1716257"/>
            <a:ext cx="590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Switch off power points at the wall before connecting or disconnecting a mains electricity cable</a:t>
            </a:r>
          </a:p>
        </p:txBody>
      </p:sp>
    </p:spTree>
    <p:extLst>
      <p:ext uri="{BB962C8B-B14F-4D97-AF65-F5344CB8AC3E}">
        <p14:creationId xmlns:p14="http://schemas.microsoft.com/office/powerpoint/2010/main" val="2453254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3A762-FA1A-4FB8-EDD9-20A4FE2ADA75}"/>
              </a:ext>
            </a:extLst>
          </p:cNvPr>
          <p:cNvSpPr txBox="1"/>
          <p:nvPr/>
        </p:nvSpPr>
        <p:spPr>
          <a:xfrm>
            <a:off x="900332" y="633046"/>
            <a:ext cx="4754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 not open the case of your computer or any device</a:t>
            </a:r>
          </a:p>
        </p:txBody>
      </p:sp>
    </p:spTree>
    <p:extLst>
      <p:ext uri="{BB962C8B-B14F-4D97-AF65-F5344CB8AC3E}">
        <p14:creationId xmlns:p14="http://schemas.microsoft.com/office/powerpoint/2010/main" val="351758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1DBE-DEF9-AA07-B2D3-870225555EA6}"/>
              </a:ext>
            </a:extLst>
          </p:cNvPr>
          <p:cNvSpPr txBox="1"/>
          <p:nvPr/>
        </p:nvSpPr>
        <p:spPr>
          <a:xfrm>
            <a:off x="253218" y="407963"/>
            <a:ext cx="5247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Never use force when connecting or disconnecting a cable or component </a:t>
            </a:r>
          </a:p>
        </p:txBody>
      </p:sp>
    </p:spTree>
    <p:extLst>
      <p:ext uri="{BB962C8B-B14F-4D97-AF65-F5344CB8AC3E}">
        <p14:creationId xmlns:p14="http://schemas.microsoft.com/office/powerpoint/2010/main" val="130680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23CDC6-F644-45C6-FF96-1DBA1546A0A4}"/>
              </a:ext>
            </a:extLst>
          </p:cNvPr>
          <p:cNvSpPr txBox="1"/>
          <p:nvPr/>
        </p:nvSpPr>
        <p:spPr>
          <a:xfrm>
            <a:off x="295422" y="337625"/>
            <a:ext cx="7849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Make sure all cables are disconnected before attempting to move a device</a:t>
            </a:r>
          </a:p>
        </p:txBody>
      </p:sp>
    </p:spTree>
    <p:extLst>
      <p:ext uri="{BB962C8B-B14F-4D97-AF65-F5344CB8AC3E}">
        <p14:creationId xmlns:p14="http://schemas.microsoft.com/office/powerpoint/2010/main" val="290234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F6C947-E145-15C2-3E85-DD0D47213874}"/>
              </a:ext>
            </a:extLst>
          </p:cNvPr>
          <p:cNvSpPr txBox="1"/>
          <p:nvPr/>
        </p:nvSpPr>
        <p:spPr>
          <a:xfrm>
            <a:off x="196948" y="633046"/>
            <a:ext cx="4797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 not lift heavy equipment on your own</a:t>
            </a:r>
          </a:p>
        </p:txBody>
      </p:sp>
    </p:spTree>
    <p:extLst>
      <p:ext uri="{BB962C8B-B14F-4D97-AF65-F5344CB8AC3E}">
        <p14:creationId xmlns:p14="http://schemas.microsoft.com/office/powerpoint/2010/main" val="292474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E08BA-6581-A56C-9734-5456B9A6CA16}"/>
              </a:ext>
            </a:extLst>
          </p:cNvPr>
          <p:cNvSpPr txBox="1"/>
          <p:nvPr/>
        </p:nvSpPr>
        <p:spPr>
          <a:xfrm>
            <a:off x="267286" y="561460"/>
            <a:ext cx="4262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in doubt, STOP and ask for help</a:t>
            </a:r>
          </a:p>
        </p:txBody>
      </p:sp>
    </p:spTree>
    <p:extLst>
      <p:ext uri="{BB962C8B-B14F-4D97-AF65-F5344CB8AC3E}">
        <p14:creationId xmlns:p14="http://schemas.microsoft.com/office/powerpoint/2010/main" val="301339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78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How to solve a computer problem responsibly and safely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solve a computer problem responsibly and safely </dc:title>
  <dc:creator>shadi hijazi</dc:creator>
  <cp:lastModifiedBy>shadi hijazi</cp:lastModifiedBy>
  <cp:revision>1</cp:revision>
  <dcterms:created xsi:type="dcterms:W3CDTF">2023-09-24T18:36:39Z</dcterms:created>
  <dcterms:modified xsi:type="dcterms:W3CDTF">2023-09-24T19:12:08Z</dcterms:modified>
</cp:coreProperties>
</file>