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TS" initials="G" lastIdx="1" clrIdx="0">
    <p:extLst>
      <p:ext uri="{19B8F6BF-5375-455C-9EA6-DF929625EA0E}">
        <p15:presenceInfo xmlns:p15="http://schemas.microsoft.com/office/powerpoint/2012/main" userId="f7662a6de94b236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56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9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41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675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53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4788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63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35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3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1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7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5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4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5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8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3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CDDC319-9696-40A6-87BF-B5EAE34871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D96EDFF-A12C-45C0-8C97-20C10744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14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765" y="2999575"/>
            <a:ext cx="8346393" cy="999858"/>
          </a:xfrm>
        </p:spPr>
        <p:txBody>
          <a:bodyPr>
            <a:noAutofit/>
          </a:bodyPr>
          <a:lstStyle/>
          <a:p>
            <a:r>
              <a:rPr lang="en-US" sz="8000" b="1" dirty="0" smtClean="0"/>
              <a:t>Solving computer problems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06228" y="6528987"/>
            <a:ext cx="1954138" cy="405925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By: </a:t>
            </a:r>
            <a:r>
              <a:rPr lang="en-US" b="1" dirty="0" err="1" smtClean="0">
                <a:solidFill>
                  <a:schemeClr val="tx1"/>
                </a:solidFill>
              </a:rPr>
              <a:t>Issa</a:t>
            </a:r>
            <a:r>
              <a:rPr lang="en-US" b="1" dirty="0" smtClean="0">
                <a:solidFill>
                  <a:schemeClr val="tx1"/>
                </a:solidFill>
              </a:rPr>
              <a:t> hattar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474" y="0"/>
            <a:ext cx="6400801" cy="1076770"/>
          </a:xfrm>
        </p:spPr>
        <p:txBody>
          <a:bodyPr>
            <a:noAutofit/>
          </a:bodyPr>
          <a:lstStyle/>
          <a:p>
            <a:r>
              <a:rPr lang="en-US" dirty="0" smtClean="0"/>
              <a:t>HOW TO SAFLY FIX COMPUTER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370" y="1307507"/>
            <a:ext cx="6563170" cy="5118930"/>
          </a:xfrm>
        </p:spPr>
        <p:txBody>
          <a:bodyPr/>
          <a:lstStyle/>
          <a:p>
            <a:r>
              <a:rPr lang="en-US" b="1" dirty="0" smtClean="0"/>
              <a:t>1</a:t>
            </a:r>
            <a:r>
              <a:rPr lang="en-US" b="1" dirty="0" smtClean="0"/>
              <a:t>.</a:t>
            </a:r>
            <a:r>
              <a:rPr lang="en-US" dirty="0" smtClean="0"/>
              <a:t>switch </a:t>
            </a:r>
            <a:r>
              <a:rPr lang="en-US" dirty="0" smtClean="0"/>
              <a:t>off the power points at the wall before connecting or disconnecting a main electricity cable because if you don’t you might a  </a:t>
            </a:r>
            <a:r>
              <a:rPr lang="en-US" sz="3600" b="1" dirty="0" smtClean="0"/>
              <a:t>E</a:t>
            </a:r>
            <a:r>
              <a:rPr lang="en-US" sz="3600" b="1" cap="all" dirty="0" smtClean="0"/>
              <a:t>lectrical-SHOCK</a:t>
            </a:r>
            <a:endParaRPr lang="en-US" sz="3600" b="1" cap="all" dirty="0"/>
          </a:p>
          <a:p>
            <a:r>
              <a:rPr lang="en-US" b="1" dirty="0" smtClean="0"/>
              <a:t>2.</a:t>
            </a:r>
            <a:r>
              <a:rPr lang="en-US" dirty="0" smtClean="0"/>
              <a:t>Don't </a:t>
            </a:r>
            <a:r>
              <a:rPr lang="en-US" dirty="0" smtClean="0"/>
              <a:t>open the case of your computer or any other device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pic>
        <p:nvPicPr>
          <p:cNvPr id="1026" name="Picture 2" descr="Danger: Electrical Shock Haz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856" cy="2426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tse4.mm.bing.net/th?id=OIP.LQ52FlRJ_ie98pLdgUrUywAAAA&amp;pid=Api&amp;P=0&amp;h=18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791" y="2768837"/>
            <a:ext cx="4407209" cy="40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01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70" y="0"/>
            <a:ext cx="6733536" cy="1507067"/>
          </a:xfrm>
        </p:spPr>
        <p:txBody>
          <a:bodyPr/>
          <a:lstStyle/>
          <a:p>
            <a:r>
              <a:rPr lang="en-US" dirty="0"/>
              <a:t>HOW TO SAFLY FIX COMPUTER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40793"/>
            <a:ext cx="6922093" cy="5217207"/>
          </a:xfrm>
        </p:spPr>
        <p:txBody>
          <a:bodyPr/>
          <a:lstStyle/>
          <a:p>
            <a:r>
              <a:rPr lang="en-US" b="1" dirty="0" smtClean="0"/>
              <a:t>3.</a:t>
            </a:r>
            <a:r>
              <a:rPr lang="en-US" dirty="0" smtClean="0"/>
              <a:t>never use </a:t>
            </a:r>
            <a:r>
              <a:rPr lang="en-US" dirty="0"/>
              <a:t>force when connecting or disconnecting </a:t>
            </a:r>
            <a:r>
              <a:rPr lang="en-US" dirty="0" smtClean="0"/>
              <a:t>a cable or component.</a:t>
            </a:r>
          </a:p>
          <a:p>
            <a:r>
              <a:rPr lang="en-US" b="1" dirty="0" smtClean="0"/>
              <a:t>4.</a:t>
            </a:r>
            <a:r>
              <a:rPr lang="en-US" dirty="0" smtClean="0"/>
              <a:t>make sure all cables are disconnected before attempting to move a device.</a:t>
            </a:r>
          </a:p>
          <a:p>
            <a:r>
              <a:rPr lang="en-US" b="1" dirty="0" smtClean="0"/>
              <a:t>5.</a:t>
            </a:r>
            <a:r>
              <a:rPr lang="en-US" dirty="0" smtClean="0"/>
              <a:t>Don’t lift heavy equipment on your own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1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921" y="0"/>
            <a:ext cx="6644683" cy="1507067"/>
          </a:xfrm>
        </p:spPr>
        <p:txBody>
          <a:bodyPr/>
          <a:lstStyle/>
          <a:p>
            <a:r>
              <a:rPr lang="en-US" dirty="0"/>
              <a:t>HOW TO SAFLY FIX COMPUTER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17" y="1813845"/>
            <a:ext cx="5046619" cy="3615267"/>
          </a:xfrm>
        </p:spPr>
        <p:txBody>
          <a:bodyPr/>
          <a:lstStyle/>
          <a:p>
            <a:r>
              <a:rPr lang="en-US" b="1" dirty="0" smtClean="0"/>
              <a:t>6.</a:t>
            </a:r>
            <a:r>
              <a:rPr lang="en-US" dirty="0" smtClean="0"/>
              <a:t>if in doubt </a:t>
            </a:r>
            <a:r>
              <a:rPr lang="en-US" sz="3200" b="1" dirty="0" smtClean="0">
                <a:solidFill>
                  <a:srgbClr val="C00000"/>
                </a:solidFill>
              </a:rPr>
              <a:t>stop </a:t>
            </a:r>
            <a:r>
              <a:rPr lang="en-US" dirty="0" smtClean="0"/>
              <a:t>and ask for help</a:t>
            </a:r>
            <a:endParaRPr lang="en-US" b="1" dirty="0"/>
          </a:p>
        </p:txBody>
      </p:sp>
      <p:pic>
        <p:nvPicPr>
          <p:cNvPr id="1026" name="Picture 2" descr="https://tse1.mm.bing.net/th?id=OIP.3Tzc2hpO9Dgqpvr5DxAYhAHaIF&amp;pid=Api&amp;P=0&amp;h=1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281" y="3324314"/>
            <a:ext cx="2956412" cy="322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83000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107</TotalTime>
  <Words>100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Slice</vt:lpstr>
      <vt:lpstr>Solving computer problems</vt:lpstr>
      <vt:lpstr>HOW TO SAFLY FIX COMPUTER PROBLEMS</vt:lpstr>
      <vt:lpstr>HOW TO SAFLY FIX COMPUTER PROBLEMS</vt:lpstr>
      <vt:lpstr>HOW TO SAFLY FIX COMPUTER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computer problems</dc:title>
  <dc:creator>GTS</dc:creator>
  <cp:lastModifiedBy>GTS</cp:lastModifiedBy>
  <cp:revision>10</cp:revision>
  <dcterms:created xsi:type="dcterms:W3CDTF">2023-09-24T08:43:03Z</dcterms:created>
  <dcterms:modified xsi:type="dcterms:W3CDTF">2023-09-24T18:46:32Z</dcterms:modified>
</cp:coreProperties>
</file>