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2" d="100"/>
          <a:sy n="82" d="100"/>
        </p:scale>
        <p:origin x="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How to solve computer problems?</a:t>
            </a:r>
            <a:endParaRPr lang="en-US" sz="4000" dirty="0"/>
          </a:p>
        </p:txBody>
      </p:sp>
      <p:sp>
        <p:nvSpPr>
          <p:cNvPr id="3" name="Subtitle 2"/>
          <p:cNvSpPr>
            <a:spLocks noGrp="1"/>
          </p:cNvSpPr>
          <p:nvPr>
            <p:ph type="subTitle" idx="1"/>
          </p:nvPr>
        </p:nvSpPr>
        <p:spPr/>
        <p:txBody>
          <a:bodyPr/>
          <a:lstStyle/>
          <a:p>
            <a:r>
              <a:rPr lang="en-US" dirty="0" smtClean="0"/>
              <a:t>By faris saadeh</a:t>
            </a:r>
            <a:endParaRPr lang="en-US" dirty="0"/>
          </a:p>
        </p:txBody>
      </p:sp>
    </p:spTree>
    <p:extLst>
      <p:ext uri="{BB962C8B-B14F-4D97-AF65-F5344CB8AC3E}">
        <p14:creationId xmlns:p14="http://schemas.microsoft.com/office/powerpoint/2010/main" val="135237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833376"/>
            <a:ext cx="3718455" cy="1382747"/>
          </a:xfrm>
        </p:spPr>
        <p:txBody>
          <a:bodyPr/>
          <a:lstStyle/>
          <a:p>
            <a:r>
              <a:rPr lang="en-US" dirty="0" smtClean="0"/>
              <a:t>The </a:t>
            </a:r>
            <a:r>
              <a:rPr lang="en-US" dirty="0"/>
              <a:t>Computer Won’t Start</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5418138" y="1562925"/>
            <a:ext cx="5470525" cy="3732150"/>
          </a:xfrm>
          <a:prstGeom prst="rect">
            <a:avLst/>
          </a:prstGeom>
        </p:spPr>
      </p:pic>
      <p:sp>
        <p:nvSpPr>
          <p:cNvPr id="4" name="Text Placeholder 3"/>
          <p:cNvSpPr>
            <a:spLocks noGrp="1"/>
          </p:cNvSpPr>
          <p:nvPr>
            <p:ph type="body" sz="half" idx="2"/>
          </p:nvPr>
        </p:nvSpPr>
        <p:spPr>
          <a:xfrm>
            <a:off x="1293811" y="2216123"/>
            <a:ext cx="3718455" cy="3253346"/>
          </a:xfrm>
        </p:spPr>
        <p:txBody>
          <a:bodyPr>
            <a:normAutofit/>
          </a:bodyPr>
          <a:lstStyle/>
          <a:p>
            <a:r>
              <a:rPr lang="en-US" sz="2000" dirty="0"/>
              <a:t>A computer that suddenly shuts off or has difficulty starting up could have a failing power supply. Check that the computer is plugged into the power point properly and, if that doesn’t work, test the power point with another working device to confirm whether or not there is adequate power.</a:t>
            </a:r>
          </a:p>
          <a:p>
            <a:endParaRPr lang="en-US" dirty="0"/>
          </a:p>
          <a:p>
            <a:endParaRPr lang="en-US" dirty="0"/>
          </a:p>
        </p:txBody>
      </p:sp>
    </p:spTree>
    <p:extLst>
      <p:ext uri="{BB962C8B-B14F-4D97-AF65-F5344CB8AC3E}">
        <p14:creationId xmlns:p14="http://schemas.microsoft.com/office/powerpoint/2010/main" val="187626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892" y="717203"/>
            <a:ext cx="3718455" cy="1371600"/>
          </a:xfrm>
        </p:spPr>
        <p:txBody>
          <a:bodyPr/>
          <a:lstStyle/>
          <a:p>
            <a:r>
              <a:rPr lang="en-US" dirty="0"/>
              <a:t>Overheating</a:t>
            </a:r>
          </a:p>
        </p:txBody>
      </p:sp>
      <p:pic>
        <p:nvPicPr>
          <p:cNvPr id="5" name="Content Placeholder 4"/>
          <p:cNvPicPr>
            <a:picLocks noGrp="1" noChangeAspect="1"/>
          </p:cNvPicPr>
          <p:nvPr>
            <p:ph idx="1"/>
          </p:nvPr>
        </p:nvPicPr>
        <p:blipFill>
          <a:blip r:embed="rId2"/>
          <a:stretch>
            <a:fillRect/>
          </a:stretch>
        </p:blipFill>
        <p:spPr>
          <a:xfrm>
            <a:off x="5335929" y="1574157"/>
            <a:ext cx="6164154" cy="4004840"/>
          </a:xfrm>
          <a:prstGeom prst="rect">
            <a:avLst/>
          </a:prstGeom>
        </p:spPr>
      </p:pic>
      <p:sp>
        <p:nvSpPr>
          <p:cNvPr id="4" name="Text Placeholder 3"/>
          <p:cNvSpPr>
            <a:spLocks noGrp="1"/>
          </p:cNvSpPr>
          <p:nvPr>
            <p:ph type="body" sz="half" idx="2"/>
          </p:nvPr>
        </p:nvSpPr>
        <p:spPr>
          <a:xfrm>
            <a:off x="1293811" y="2384385"/>
            <a:ext cx="3718455" cy="3085084"/>
          </a:xfrm>
        </p:spPr>
        <p:txBody>
          <a:bodyPr/>
          <a:lstStyle/>
          <a:p>
            <a:r>
              <a:rPr lang="en-US" sz="2000" dirty="0"/>
              <a:t>If a computer case lacks a sufficient cooling system, then the computer’s components may start to generate excess heat during operation. To avoid your computer burning itself out, turn it off and let it rest if it’s getting hot. Additionally, you can check the fan to make sure it’s working properly.</a:t>
            </a:r>
          </a:p>
          <a:p>
            <a:endParaRPr lang="en-US" dirty="0"/>
          </a:p>
          <a:p>
            <a:endParaRPr lang="en-US" dirty="0"/>
          </a:p>
        </p:txBody>
      </p:sp>
    </p:spTree>
    <p:extLst>
      <p:ext uri="{BB962C8B-B14F-4D97-AF65-F5344CB8AC3E}">
        <p14:creationId xmlns:p14="http://schemas.microsoft.com/office/powerpoint/2010/main" val="171941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982131"/>
            <a:ext cx="3718455" cy="1371600"/>
          </a:xfrm>
        </p:spPr>
        <p:txBody>
          <a:bodyPr/>
          <a:lstStyle/>
          <a:p>
            <a:r>
              <a:rPr lang="en-US" dirty="0"/>
              <a:t> Dropped Internet Connections</a:t>
            </a:r>
          </a:p>
        </p:txBody>
      </p:sp>
      <p:pic>
        <p:nvPicPr>
          <p:cNvPr id="5" name="Content Placeholder 4"/>
          <p:cNvPicPr>
            <a:picLocks noGrp="1" noChangeAspect="1"/>
          </p:cNvPicPr>
          <p:nvPr>
            <p:ph idx="1"/>
          </p:nvPr>
        </p:nvPicPr>
        <p:blipFill>
          <a:blip r:embed="rId2"/>
          <a:stretch>
            <a:fillRect/>
          </a:stretch>
        </p:blipFill>
        <p:spPr>
          <a:xfrm>
            <a:off x="5418138" y="1605492"/>
            <a:ext cx="5470525" cy="3647016"/>
          </a:xfrm>
          <a:prstGeom prst="rect">
            <a:avLst/>
          </a:prstGeom>
        </p:spPr>
      </p:pic>
      <p:sp>
        <p:nvSpPr>
          <p:cNvPr id="4" name="Text Placeholder 3"/>
          <p:cNvSpPr>
            <a:spLocks noGrp="1"/>
          </p:cNvSpPr>
          <p:nvPr>
            <p:ph type="body" sz="half" idx="2"/>
          </p:nvPr>
        </p:nvSpPr>
        <p:spPr/>
        <p:txBody>
          <a:bodyPr>
            <a:normAutofit lnSpcReduction="10000"/>
          </a:bodyPr>
          <a:lstStyle/>
          <a:p>
            <a:r>
              <a:rPr lang="en-US" sz="2000" dirty="0"/>
              <a:t>Dropped Internet connections can be very frustrating. Often the problem is simple and may be caused by a bad cable or phone line, which is easy to fix. More serious problems include viruses, a bad network card or modem, or a problem with the driver.</a:t>
            </a:r>
          </a:p>
          <a:p>
            <a:endParaRPr lang="en-US" dirty="0"/>
          </a:p>
          <a:p>
            <a:endParaRPr lang="en-US" dirty="0"/>
          </a:p>
        </p:txBody>
      </p:sp>
    </p:spTree>
    <p:extLst>
      <p:ext uri="{BB962C8B-B14F-4D97-AF65-F5344CB8AC3E}">
        <p14:creationId xmlns:p14="http://schemas.microsoft.com/office/powerpoint/2010/main" val="305376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064" y="1122316"/>
            <a:ext cx="3718455" cy="1371600"/>
          </a:xfrm>
        </p:spPr>
        <p:txBody>
          <a:bodyPr>
            <a:normAutofit/>
          </a:bodyPr>
          <a:lstStyle/>
          <a:p>
            <a:r>
              <a:rPr lang="en-US" sz="3200" dirty="0"/>
              <a:t>Strange Noises</a:t>
            </a:r>
          </a:p>
        </p:txBody>
      </p:sp>
      <p:pic>
        <p:nvPicPr>
          <p:cNvPr id="5" name="Content Placeholder 4"/>
          <p:cNvPicPr>
            <a:picLocks noGrp="1" noChangeAspect="1"/>
          </p:cNvPicPr>
          <p:nvPr>
            <p:ph idx="1"/>
          </p:nvPr>
        </p:nvPicPr>
        <p:blipFill>
          <a:blip r:embed="rId2"/>
          <a:stretch>
            <a:fillRect/>
          </a:stretch>
        </p:blipFill>
        <p:spPr>
          <a:xfrm>
            <a:off x="5418138" y="1603920"/>
            <a:ext cx="5470525" cy="3650160"/>
          </a:xfrm>
          <a:prstGeom prst="rect">
            <a:avLst/>
          </a:prstGeom>
        </p:spPr>
      </p:pic>
      <p:sp>
        <p:nvSpPr>
          <p:cNvPr id="4" name="Text Placeholder 3"/>
          <p:cNvSpPr>
            <a:spLocks noGrp="1"/>
          </p:cNvSpPr>
          <p:nvPr>
            <p:ph type="body" sz="half" idx="2"/>
          </p:nvPr>
        </p:nvSpPr>
        <p:spPr/>
        <p:txBody>
          <a:bodyPr>
            <a:normAutofit lnSpcReduction="10000"/>
          </a:bodyPr>
          <a:lstStyle/>
          <a:p>
            <a:r>
              <a:rPr lang="en-US" sz="2000" dirty="0"/>
              <a:t>A lot of noise coming from your computer is generally a sign of either hardware malfunction or a noisy fan. Hard drives often make noise just before they fail, so you may want to back up information just in case, and fans are very easy to replace.</a:t>
            </a:r>
          </a:p>
          <a:p>
            <a:endParaRPr lang="en-US" dirty="0"/>
          </a:p>
          <a:p>
            <a:endParaRPr lang="en-US" dirty="0"/>
          </a:p>
        </p:txBody>
      </p:sp>
    </p:spTree>
    <p:extLst>
      <p:ext uri="{BB962C8B-B14F-4D97-AF65-F5344CB8AC3E}">
        <p14:creationId xmlns:p14="http://schemas.microsoft.com/office/powerpoint/2010/main" val="15152446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233</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How to solve computer problems?</vt:lpstr>
      <vt:lpstr>The Computer Won’t Start </vt:lpstr>
      <vt:lpstr>Overheating</vt:lpstr>
      <vt:lpstr> Dropped Internet Connections</vt:lpstr>
      <vt:lpstr>Strange Noises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SOLVE</dc:title>
  <dc:creator>User</dc:creator>
  <cp:lastModifiedBy>User</cp:lastModifiedBy>
  <cp:revision>3</cp:revision>
  <dcterms:created xsi:type="dcterms:W3CDTF">2023-09-24T17:59:56Z</dcterms:created>
  <dcterms:modified xsi:type="dcterms:W3CDTF">2023-09-24T18:25:49Z</dcterms:modified>
</cp:coreProperties>
</file>