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dfreephotos.com/public-domain-images/beautiful-landscape-sunset-and-dusk-on-the-beach-at-sydney-new-south-wales-australia.jpg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73261&amp;picture=any-question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22" y="237235"/>
            <a:ext cx="12191356" cy="6383529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F0"/>
                </a:solidFill>
              </a:rPr>
              <a:t>Solving Computer Problems Wisely &amp; Act Responsibly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3" y="4157932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92D050"/>
                </a:solidFill>
              </a:rPr>
              <a:t>By Maria Kandah / 8C</a:t>
            </a:r>
            <a:endParaRPr lang="en-US" sz="23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F64273-EECC-89F7-D137-299A3F59E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187777" y="2363801"/>
            <a:ext cx="9115720" cy="1694992"/>
          </a:xfrm>
        </p:spPr>
      </p:pic>
    </p:spTree>
    <p:extLst>
      <p:ext uri="{BB962C8B-B14F-4D97-AF65-F5344CB8AC3E}">
        <p14:creationId xmlns:p14="http://schemas.microsoft.com/office/powerpoint/2010/main" val="284899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C665-8BD7-4BD3-27DB-1D09259B6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5400" dirty="0">
                <a:solidFill>
                  <a:srgbClr val="7030A0"/>
                </a:solidFill>
              </a:rPr>
              <a:t>Thank you</a:t>
            </a:r>
          </a:p>
          <a:p>
            <a:pPr marL="36900" indent="0">
              <a:buNone/>
            </a:pPr>
            <a:r>
              <a:rPr lang="en-US" sz="5400" dirty="0"/>
              <a:t>                  </a:t>
            </a:r>
            <a:r>
              <a:rPr lang="en-US" sz="5400" dirty="0">
                <a:solidFill>
                  <a:srgbClr val="7030A0"/>
                </a:solidFill>
              </a:rPr>
              <a:t>Maria Kandah/8 C</a:t>
            </a:r>
          </a:p>
        </p:txBody>
      </p:sp>
    </p:spTree>
    <p:extLst>
      <p:ext uri="{BB962C8B-B14F-4D97-AF65-F5344CB8AC3E}">
        <p14:creationId xmlns:p14="http://schemas.microsoft.com/office/powerpoint/2010/main" val="394210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9D9B-182C-53A8-4DA5-F17423C2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Are The Steps For Solving Computer Problems Safely &amp; Act Responsibly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8F44-C994-3C43-59A1-BF39777A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cap="all" dirty="0">
                <a:solidFill>
                  <a:srgbClr val="92D050"/>
                </a:solidFill>
                <a:effectLst/>
                <a:latin typeface="proxima-nova-extra-condensed"/>
              </a:rPr>
              <a:t>1. CONSULT GOOGLE</a:t>
            </a:r>
          </a:p>
          <a:p>
            <a:r>
              <a:rPr lang="en-US" b="1" i="0" cap="all" dirty="0">
                <a:solidFill>
                  <a:srgbClr val="92D050"/>
                </a:solidFill>
                <a:effectLst/>
                <a:latin typeface="proxima-nova-extra-condensed"/>
              </a:rPr>
              <a:t>2. REBOOT</a:t>
            </a:r>
          </a:p>
          <a:p>
            <a:r>
              <a:rPr lang="en-US" b="1" i="0" cap="all" dirty="0">
                <a:solidFill>
                  <a:srgbClr val="92D050"/>
                </a:solidFill>
                <a:effectLst/>
                <a:latin typeface="proxima-nova-extra-condensed"/>
              </a:rPr>
              <a:t>3. CHECK CONNECTIONS</a:t>
            </a:r>
          </a:p>
          <a:p>
            <a:r>
              <a:rPr lang="en-US" b="1" i="0" cap="all" dirty="0">
                <a:solidFill>
                  <a:srgbClr val="92D050"/>
                </a:solidFill>
                <a:effectLst/>
                <a:latin typeface="proxima-nova-extra-condensed"/>
              </a:rPr>
              <a:t>4. LOOK FOR PROGRAM UPDATES</a:t>
            </a:r>
          </a:p>
          <a:p>
            <a:r>
              <a:rPr lang="en-US" b="1" i="0" cap="all" dirty="0">
                <a:solidFill>
                  <a:srgbClr val="92D050"/>
                </a:solidFill>
                <a:effectLst/>
                <a:latin typeface="proxima-nova-extra-condensed"/>
              </a:rPr>
              <a:t>5. CLOSE BACKGROUND TASKS</a:t>
            </a:r>
          </a:p>
          <a:p>
            <a:r>
              <a:rPr lang="en-US" b="1" i="0" cap="all" dirty="0">
                <a:solidFill>
                  <a:srgbClr val="92D050"/>
                </a:solidFill>
                <a:effectLst/>
                <a:latin typeface="proxima-nova-extra-condensed"/>
              </a:rPr>
              <a:t>6. CLEAN UP YOUR HARD DRIVE</a:t>
            </a:r>
          </a:p>
          <a:p>
            <a:r>
              <a:rPr lang="en-US" b="1" i="0" cap="all" dirty="0">
                <a:solidFill>
                  <a:srgbClr val="92D050"/>
                </a:solidFill>
                <a:effectLst/>
                <a:latin typeface="proxima-nova-extra-condensed"/>
              </a:rPr>
              <a:t>7. RUN AN ANTIVIRUS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6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40CE-C944-2930-B613-17B51F7D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rgbClr val="7030A0"/>
                </a:solidFill>
                <a:effectLst/>
                <a:latin typeface="proxima-nova-extra-condensed"/>
              </a:rPr>
              <a:t>. CONSULT GOOGLE</a:t>
            </a:r>
            <a:br>
              <a:rPr lang="en-US" b="1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0528-7E3F-5476-E8B9-CE4318934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Search engines can be your best friend when it comes to error codes or detailed problems. If you have a vague issue, i.e., ‘my computer is running slowly,’ then it probably won’t offer a clear answer. The more information you’ve gathered and the more efficient your </a:t>
            </a:r>
            <a:r>
              <a:rPr lang="en-US" dirty="0">
                <a:solidFill>
                  <a:srgbClr val="92D050"/>
                </a:solidFill>
                <a:effectLst/>
                <a:latin typeface="proxima-nova"/>
              </a:rPr>
              <a:t>search terms </a:t>
            </a:r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 are, the better your chances of finding helpful solutions.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3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C3B2-429A-B87F-F919-DA913CFD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cap="all" dirty="0">
                <a:solidFill>
                  <a:srgbClr val="7030A0"/>
                </a:solidFill>
                <a:effectLst/>
                <a:latin typeface="proxima-nova-extra-condensed"/>
              </a:rPr>
              <a:t>.</a:t>
            </a:r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 </a:t>
            </a:r>
            <a:r>
              <a:rPr lang="en-US" b="1" i="0" cap="all" dirty="0">
                <a:solidFill>
                  <a:srgbClr val="7030A0"/>
                </a:solidFill>
                <a:effectLst/>
                <a:latin typeface="proxima-nova-extra-condensed"/>
              </a:rPr>
              <a:t>REBOOT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156A-434F-BB43-10A1-6D94A513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We all know the ‘have you tried turning it off and then turning it on again’ trope, but rebooting is a common suggestion because it works. Shut down your computer or, if it’s frozen, force it to power off by holding down the power button.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7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0745-F119-94DB-1A37-9FD70993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7030A0"/>
                </a:solidFill>
                <a:effectLst/>
                <a:latin typeface="proxima-nova-extra-condensed"/>
              </a:rPr>
              <a:t>CHECK CONNECTIONS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C171-5043-9C22-F28F-8A1444F7E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Take a minute and ensure that everything is properly plugged in. A loose power cable, unplugged keyboard or monitor, or another connection may be to blame.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2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2816-6B62-088C-E503-E68A6262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44" y="722722"/>
            <a:ext cx="10353762" cy="1257300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7030A0"/>
                </a:solidFill>
                <a:effectLst/>
                <a:latin typeface="proxima-nova-extra-condensed"/>
              </a:rPr>
              <a:t>LOOK FOR PROGRAM UPDATES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6F25F-FEAA-8277-792C-3859BDE0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Check if your operating system is due for an update. The process will vary depending on if you need to complete a MAC or </a:t>
            </a:r>
            <a:r>
              <a:rPr lang="en-US" dirty="0">
                <a:solidFill>
                  <a:srgbClr val="92D050"/>
                </a:solidFill>
                <a:effectLst/>
                <a:latin typeface="proxima-nova"/>
              </a:rPr>
              <a:t>Windows Updates</a:t>
            </a:r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. If a specific program is causing your computer to crash, check for new versions or uninstall and reinstall the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2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5F05-8283-01BE-7C3C-7891507B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7030A0"/>
                </a:solidFill>
                <a:effectLst/>
                <a:latin typeface="proxima-nova-extra-condensed"/>
              </a:rPr>
              <a:t>CLOSE BACKGROUND TASKS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DB5B-2A21-9C7A-BF36-CF50517E3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If your computer is lagging, close any programs that you aren’t using. You can also force-quit active programs if they’re frozen. You’ll need to use Task Manager on a Windows PC or the Force Quit window on a Mac.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A327-3980-7DD3-55E0-64174C6F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7030A0"/>
                </a:solidFill>
                <a:effectLst/>
                <a:latin typeface="proxima-nova-extra-condensed"/>
              </a:rPr>
              <a:t>CLEAN UP YOUR HARD DRIVE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441F-5CE2-82ED-B1A0-1B4EEC0C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If you have less than 20% of your total disk space free, then a lack of storage may be to blame for your computer problems. Delete anything that you no longer need, including applications and programs, media, and documents.</a:t>
            </a:r>
          </a:p>
          <a:p>
            <a:pPr algn="l" latinLnBrk="0"/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7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F87-8DB3-1698-F8B9-C72D3BBF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7030A0"/>
                </a:solidFill>
                <a:effectLst/>
                <a:latin typeface="proxima-nova-extra-condensed"/>
              </a:rPr>
              <a:t>RUN AN ANTIVIRUS PROGRAM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C244-285D-A885-8E00-D6871FB79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latinLnBrk="0"/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If you’re still experiencing issues, check for </a:t>
            </a:r>
            <a:r>
              <a:rPr lang="en-US" dirty="0">
                <a:solidFill>
                  <a:srgbClr val="92D050"/>
                </a:solidFill>
                <a:effectLst/>
                <a:latin typeface="proxima-nova"/>
              </a:rPr>
              <a:t>malware</a:t>
            </a:r>
            <a:r>
              <a:rPr lang="en-US" b="0" i="0" dirty="0">
                <a:solidFill>
                  <a:srgbClr val="92D050"/>
                </a:solidFill>
                <a:effectLst/>
                <a:latin typeface="proxima-nova"/>
              </a:rPr>
              <a:t> and other viruses with a scan. Ensure you’re using the latest version of the antivirus program to catch any new, malicious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06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{9D43F890-E132-443B-AACC-66AFE108DB53}tf11665031_win32</Template>
  <TotalTime>62</TotalTime>
  <Words>419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Arial Nova Light</vt:lpstr>
      <vt:lpstr>proxima-nova</vt:lpstr>
      <vt:lpstr>proxima-nova-extra-condensed</vt:lpstr>
      <vt:lpstr>Wingdings 2</vt:lpstr>
      <vt:lpstr>SlateVTI</vt:lpstr>
      <vt:lpstr>Solving Computer Problems Wisely &amp; Act Responsibly</vt:lpstr>
      <vt:lpstr>What Are The Steps For Solving Computer Problems Safely &amp; Act Responsibly</vt:lpstr>
      <vt:lpstr>. CONSULT GOOGLE </vt:lpstr>
      <vt:lpstr>. REBOOT </vt:lpstr>
      <vt:lpstr>CHECK CONNECTIONS </vt:lpstr>
      <vt:lpstr>LOOK FOR PROGRAM UPDATES </vt:lpstr>
      <vt:lpstr>CLOSE BACKGROUND TASKS </vt:lpstr>
      <vt:lpstr>CLEAN UP YOUR HARD DRIVE </vt:lpstr>
      <vt:lpstr>RUN AN ANTIVIRUS PROGRAM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Computer Problems Wisely &amp; Act Responsibly</dc:title>
  <dc:creator>Majed Kandah</dc:creator>
  <cp:lastModifiedBy>Majed Kandah</cp:lastModifiedBy>
  <cp:revision>9</cp:revision>
  <dcterms:created xsi:type="dcterms:W3CDTF">2023-09-24T16:43:57Z</dcterms:created>
  <dcterms:modified xsi:type="dcterms:W3CDTF">2023-09-24T17:59:46Z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