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553710"/>
          </a:xfrm>
        </p:spPr>
        <p:txBody>
          <a:bodyPr/>
          <a:lstStyle/>
          <a:p>
            <a:pPr algn="ctr"/>
            <a:r>
              <a:rPr lang="en-US" b="1" u="sng" dirty="0" smtClean="0">
                <a:solidFill>
                  <a:srgbClr val="002060"/>
                </a:solidFill>
              </a:rPr>
              <a:t>Staying safe while using a computer</a:t>
            </a:r>
            <a:br>
              <a:rPr lang="en-US" b="1" u="sng" dirty="0" smtClean="0">
                <a:solidFill>
                  <a:srgbClr val="002060"/>
                </a:solidFill>
              </a:rPr>
            </a:br>
            <a:endParaRPr lang="en-US" b="1" u="sng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By: eyad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/>
              <a:t>jumaian 8e</a:t>
            </a:r>
            <a:endParaRPr lang="en-US" dirty="0"/>
          </a:p>
        </p:txBody>
      </p:sp>
      <p:pic>
        <p:nvPicPr>
          <p:cNvPr id="4" name="Picture 3" descr="The First Eight Things to Do with Your New &lt;strong&gt;Computer&lt;/strong&gt; - Ask Leo!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568" y="2237365"/>
            <a:ext cx="1274978" cy="1364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1368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Use a </a:t>
            </a:r>
            <a:r>
              <a:rPr lang="en-US" dirty="0" smtClean="0">
                <a:solidFill>
                  <a:srgbClr val="FF0000"/>
                </a:solidFill>
              </a:rPr>
              <a:t>firewall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firewall is a security system designed to prevent unauthorized access into or out of a computer network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Conceptos: &lt;strong&gt;Firewall&lt;/strong&gt; - Fran Securit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266" y="3296444"/>
            <a:ext cx="3047134" cy="199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77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RATs are </a:t>
            </a:r>
            <a:r>
              <a:rPr lang="en-US" dirty="0" smtClean="0">
                <a:solidFill>
                  <a:srgbClr val="FF0000"/>
                </a:solidFill>
              </a:rPr>
              <a:t>(remote </a:t>
            </a:r>
            <a:r>
              <a:rPr lang="en-US" dirty="0">
                <a:solidFill>
                  <a:srgbClr val="FF0000"/>
                </a:solidFill>
              </a:rPr>
              <a:t>administration </a:t>
            </a:r>
            <a:r>
              <a:rPr lang="en-US" dirty="0" smtClean="0">
                <a:solidFill>
                  <a:srgbClr val="FF0000"/>
                </a:solidFill>
              </a:rPr>
              <a:t>programs)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RATs</a:t>
            </a:r>
            <a:r>
              <a:rPr lang="en-US" dirty="0">
                <a:solidFill>
                  <a:schemeClr val="bg1"/>
                </a:solidFill>
              </a:rPr>
              <a:t> are remote administration programs that have been embedded into an unsuspecting victim's computer.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Don't open suspicious attachments or click unusual links in messages.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Opening </a:t>
            </a:r>
            <a:r>
              <a:rPr lang="en-US" dirty="0">
                <a:solidFill>
                  <a:schemeClr val="bg1"/>
                </a:solidFill>
              </a:rPr>
              <a:t>an infected attachment can have serious consequences. </a:t>
            </a:r>
            <a:r>
              <a:rPr lang="en-US" dirty="0">
                <a:solidFill>
                  <a:schemeClr val="bg1"/>
                </a:solidFill>
              </a:rPr>
              <a:t>It may launch a </a:t>
            </a:r>
            <a:r>
              <a:rPr lang="en-US" dirty="0">
                <a:solidFill>
                  <a:schemeClr val="bg1"/>
                </a:solidFill>
              </a:rPr>
              <a:t>key logger </a:t>
            </a:r>
            <a:r>
              <a:rPr lang="en-US" dirty="0">
                <a:solidFill>
                  <a:schemeClr val="bg1"/>
                </a:solidFill>
              </a:rPr>
              <a:t>which steals personal information such as usernames and passwords, takes periodic screenshots, grabs sent emails or harvests credit card numbers and bank details.</a:t>
            </a:r>
          </a:p>
          <a:p>
            <a:endParaRPr lang="en-US" dirty="0"/>
          </a:p>
        </p:txBody>
      </p:sp>
      <p:pic>
        <p:nvPicPr>
          <p:cNvPr id="4" name="Picture 3" descr="Gmail's Special &lt;strong&gt;Phishing&lt;/strong&gt; Warn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937217"/>
            <a:ext cx="3694545" cy="229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452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Stay away from pirated material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Accessing free or cheap content is not the bargain you think it is! Digital piracy refers to the illegal copying or distribution of copyrighted material via the Internet. </a:t>
            </a:r>
            <a:r>
              <a:rPr lang="en-US" dirty="0">
                <a:solidFill>
                  <a:schemeClr val="bg1"/>
                </a:solidFill>
              </a:rPr>
              <a:t>It negatively affects the creative industries, including film, TV, publishing, music and gaming</a:t>
            </a:r>
            <a:r>
              <a:rPr lang="en-US" dirty="0" smtClean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&lt;strong&gt;Pirates&lt;/strong&gt; of All and Sundry - &lt;strong&gt;Piracy&lt;/strong&gt; and its Legal Implications | KnowLaw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470" y="3637602"/>
            <a:ext cx="2486876" cy="195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1635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24</TotalTime>
  <Words>94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</vt:lpstr>
      <vt:lpstr>Staying safe while using a computer </vt:lpstr>
      <vt:lpstr>Use a firewall</vt:lpstr>
      <vt:lpstr>RATs are (remote administration programs)</vt:lpstr>
      <vt:lpstr>Don't open suspicious attachments or click unusual links in messages.  </vt:lpstr>
      <vt:lpstr>Stay away from pirated material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Staying safe on the internet</dc:title>
  <dc:creator>Eyad</dc:creator>
  <cp:lastModifiedBy>Eyad</cp:lastModifiedBy>
  <cp:revision>3</cp:revision>
  <dcterms:created xsi:type="dcterms:W3CDTF">2023-09-24T17:34:33Z</dcterms:created>
  <dcterms:modified xsi:type="dcterms:W3CDTF">2023-09-24T17:58:42Z</dcterms:modified>
</cp:coreProperties>
</file>