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6" r:id="rId2"/>
    <p:sldId id="258" r:id="rId3"/>
    <p:sldId id="259" r:id="rId4"/>
    <p:sldId id="260" r:id="rId5"/>
    <p:sldId id="257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5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E8214CFB-6FCD-4246-AC00-54F440D68227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F4A6D-B47A-4EE0-9CDB-44D868C1CEDA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753714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14CFB-6FCD-4246-AC00-54F440D68227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F4A6D-B47A-4EE0-9CDB-44D868C1CE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6383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14CFB-6FCD-4246-AC00-54F440D68227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F4A6D-B47A-4EE0-9CDB-44D868C1CEDA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767741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14CFB-6FCD-4246-AC00-54F440D68227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F4A6D-B47A-4EE0-9CDB-44D868C1CE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336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14CFB-6FCD-4246-AC00-54F440D68227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F4A6D-B47A-4EE0-9CDB-44D868C1CEDA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298793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14CFB-6FCD-4246-AC00-54F440D68227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F4A6D-B47A-4EE0-9CDB-44D868C1CE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21621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14CFB-6FCD-4246-AC00-54F440D68227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F4A6D-B47A-4EE0-9CDB-44D868C1CE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155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14CFB-6FCD-4246-AC00-54F440D68227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F4A6D-B47A-4EE0-9CDB-44D868C1CE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53188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14CFB-6FCD-4246-AC00-54F440D68227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F4A6D-B47A-4EE0-9CDB-44D868C1CE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7761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14CFB-6FCD-4246-AC00-54F440D68227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F4A6D-B47A-4EE0-9CDB-44D868C1CE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8858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14CFB-6FCD-4246-AC00-54F440D68227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F4A6D-B47A-4EE0-9CDB-44D868C1CEDA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69368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E8214CFB-6FCD-4246-AC00-54F440D68227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BB3F4A6D-B47A-4EE0-9CDB-44D868C1CEDA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04732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F220A8-2E23-4F31-94B2-5D06ED51096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sz="6600" dirty="0">
                <a:solidFill>
                  <a:schemeClr val="accent1">
                    <a:lumMod val="50000"/>
                  </a:schemeClr>
                </a:solidFill>
              </a:rPr>
              <a:t>Solving Computer Problems Responsibly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3D8125F-E2BF-4CA5-9417-4B8A1DB9DF2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By Raed Asali</a:t>
            </a:r>
          </a:p>
        </p:txBody>
      </p:sp>
    </p:spTree>
    <p:extLst>
      <p:ext uri="{BB962C8B-B14F-4D97-AF65-F5344CB8AC3E}">
        <p14:creationId xmlns:p14="http://schemas.microsoft.com/office/powerpoint/2010/main" val="25283637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771838-BC1F-41F4-A7D3-AF539CADDB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Types of Computer Problems Which Occur Often: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482FEB-977E-4704-A690-0E7BE4457B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1. Virus Infections</a:t>
            </a:r>
            <a:b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b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2. Slow Performance</a:t>
            </a:r>
            <a:b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b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3. Frequent Crashes</a:t>
            </a:r>
            <a:b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b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4. Internet Issues</a:t>
            </a:r>
            <a:b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b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5. Hardware Failures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AEF60BA-ED1B-49DC-A19E-B710B561791B}"/>
              </a:ext>
            </a:extLst>
          </p:cNvPr>
          <p:cNvSpPr txBox="1"/>
          <p:nvPr/>
        </p:nvSpPr>
        <p:spPr>
          <a:xfrm>
            <a:off x="7222067" y="1957397"/>
            <a:ext cx="4174303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accent1">
                    <a:lumMod val="50000"/>
                  </a:schemeClr>
                </a:solidFill>
              </a:rPr>
              <a:t>When solving any of these problems,</a:t>
            </a:r>
            <a:br>
              <a:rPr lang="en-US" sz="3200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en-US" sz="3200" dirty="0">
                <a:solidFill>
                  <a:schemeClr val="accent1">
                    <a:lumMod val="50000"/>
                  </a:schemeClr>
                </a:solidFill>
              </a:rPr>
              <a:t>do it responsibly, always use trusted sources to find the solutions to these problems.</a:t>
            </a:r>
          </a:p>
        </p:txBody>
      </p:sp>
      <p:pic>
        <p:nvPicPr>
          <p:cNvPr id="2050" name="Picture 2" descr="11 Common Computer Issues (and How to Fix Them)">
            <a:extLst>
              <a:ext uri="{FF2B5EF4-FFF2-40B4-BE49-F238E27FC236}">
                <a16:creationId xmlns:a16="http://schemas.microsoft.com/office/drawing/2014/main" id="{11968C8E-9291-4C56-98C5-2EC918D78E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84415" y="2413435"/>
            <a:ext cx="2292350" cy="2292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269784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504ADA-E9E4-43BE-826F-9F32EFA1E7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How to detect computer issues: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FC4475-3A00-4C0A-B191-5214E164E5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any problems from the slide above does occur, try to identify the source of the problem then research on a trusted website, such as Microsoft Support, on how to solve the problem, never search for solutions irresponsibly on the internet, as some websites have malicious intent.</a:t>
            </a:r>
            <a:br>
              <a:rPr lang="en-US" dirty="0"/>
            </a:br>
            <a:br>
              <a:rPr lang="en-US" dirty="0"/>
            </a:br>
            <a:r>
              <a:rPr lang="en-US" dirty="0"/>
              <a:t>In case you cannot identify the source of the problem, use an Anti-Virus to detect any malicious software.</a:t>
            </a:r>
            <a:br>
              <a:rPr lang="en-US" dirty="0"/>
            </a:br>
            <a:br>
              <a:rPr lang="en-US" dirty="0"/>
            </a:br>
            <a:r>
              <a:rPr lang="en-US" dirty="0"/>
              <a:t>Always attempt non risky solutions first, </a:t>
            </a:r>
            <a:br>
              <a:rPr lang="en-US" dirty="0"/>
            </a:br>
            <a:r>
              <a:rPr lang="en-US" dirty="0"/>
              <a:t>if you still cannot identify the source of the problem, </a:t>
            </a:r>
            <a:br>
              <a:rPr lang="en-US" dirty="0"/>
            </a:br>
            <a:r>
              <a:rPr lang="en-US" dirty="0"/>
              <a:t>it is recommended to seek help from a professional</a:t>
            </a:r>
            <a:br>
              <a:rPr lang="en-US" dirty="0"/>
            </a:br>
            <a:r>
              <a:rPr lang="en-US" dirty="0"/>
              <a:t>IT technician.</a:t>
            </a:r>
          </a:p>
        </p:txBody>
      </p:sp>
      <p:pic>
        <p:nvPicPr>
          <p:cNvPr id="3074" name="Picture 2" descr="Detection Icon #143749 - Free Icons Library">
            <a:extLst>
              <a:ext uri="{FF2B5EF4-FFF2-40B4-BE49-F238E27FC236}">
                <a16:creationId xmlns:a16="http://schemas.microsoft.com/office/drawing/2014/main" id="{9A63ED73-DDDB-46A8-8942-83016CA3B2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9006" y="4368799"/>
            <a:ext cx="1803401" cy="1803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84360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D40263-814C-4C64-91E8-25EA9D85FA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To prevent malicious software from entering your device: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86C7F9-2FD3-4B6F-9C69-673403222A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 trusted sources when solving technical problems.</a:t>
            </a:r>
          </a:p>
          <a:p>
            <a:r>
              <a:rPr lang="en-US" dirty="0"/>
              <a:t>Keep your anti-virus software updated, and do not ignore any notifications sent by it.</a:t>
            </a:r>
          </a:p>
          <a:p>
            <a:r>
              <a:rPr lang="en-US" dirty="0"/>
              <a:t>Create strong passwords, make sure to write them down on a piece of paper so you don’t forget them.</a:t>
            </a:r>
          </a:p>
        </p:txBody>
      </p:sp>
      <p:pic>
        <p:nvPicPr>
          <p:cNvPr id="4098" name="Picture 2" descr="Safe - Free hands and gestures icons">
            <a:extLst>
              <a:ext uri="{FF2B5EF4-FFF2-40B4-BE49-F238E27FC236}">
                <a16:creationId xmlns:a16="http://schemas.microsoft.com/office/drawing/2014/main" id="{4E5FAEE7-E0FA-4687-9D1E-EE67100C19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7933" y="3854026"/>
            <a:ext cx="2455334" cy="24553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958968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566315-A3FD-4219-9173-C5300E9E09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>
                <a:solidFill>
                  <a:schemeClr val="accent1">
                    <a:lumMod val="50000"/>
                  </a:schemeClr>
                </a:solidFill>
              </a:rPr>
              <a:t>Why acting responsibly when solving computer problems matters: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76FB61-A32E-4428-B56F-E708951840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By following the steps showcased on the slides above, you would be acting responsibly when solving a computer issue, which lowers the risk of a hacker/virus getting into your computer data, it also minimizes the risk of your computer files getting: corrupted, stolen or slowed down.</a:t>
            </a:r>
          </a:p>
          <a:p>
            <a:br>
              <a:rPr lang="en-US" dirty="0"/>
            </a:br>
            <a:endParaRPr lang="en-US" dirty="0"/>
          </a:p>
        </p:txBody>
      </p:sp>
      <p:pic>
        <p:nvPicPr>
          <p:cNvPr id="1030" name="Picture 6" descr="desktop computer icon on white background. computer sign. pc symbol. flat  style. 10311011 Vector Art at Vecteezy">
            <a:extLst>
              <a:ext uri="{FF2B5EF4-FFF2-40B4-BE49-F238E27FC236}">
                <a16:creationId xmlns:a16="http://schemas.microsoft.com/office/drawing/2014/main" id="{75F6C1E6-6FD0-452C-A1A8-007F9FA25D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5603" y="3979332"/>
            <a:ext cx="2980794" cy="21671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701462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44</TotalTime>
  <Words>301</Words>
  <Application>Microsoft Office PowerPoint</Application>
  <PresentationFormat>Widescreen</PresentationFormat>
  <Paragraphs>14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Tw Cen MT</vt:lpstr>
      <vt:lpstr>Tw Cen MT Condensed</vt:lpstr>
      <vt:lpstr>Wingdings 3</vt:lpstr>
      <vt:lpstr>Integral</vt:lpstr>
      <vt:lpstr>Solving Computer Problems Responsibly</vt:lpstr>
      <vt:lpstr>Types of Computer Problems Which Occur Often:</vt:lpstr>
      <vt:lpstr>How to detect computer issues:</vt:lpstr>
      <vt:lpstr>To prevent malicious software from entering your device:</vt:lpstr>
      <vt:lpstr>Why acting responsibly when solving computer problems matters: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Solving Computer Problems Responsibly</dc:title>
  <dc:creator>Raed Asali</dc:creator>
  <cp:lastModifiedBy>Raed Asali</cp:lastModifiedBy>
  <cp:revision>1</cp:revision>
  <dcterms:created xsi:type="dcterms:W3CDTF">2023-09-24T17:07:17Z</dcterms:created>
  <dcterms:modified xsi:type="dcterms:W3CDTF">2023-09-24T17:51:36Z</dcterms:modified>
</cp:coreProperties>
</file>