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37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3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77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3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87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1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6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8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3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214CFB-6FCD-4246-AC00-54F440D6822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3F4A6D-B47A-4EE0-9CDB-44D868C1CE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47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0A8-2E23-4F31-94B2-5D06ED5109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6600" dirty="0">
                <a:solidFill>
                  <a:schemeClr val="accent1">
                    <a:lumMod val="50000"/>
                  </a:schemeClr>
                </a:solidFill>
              </a:rPr>
              <a:t>Solving Computer Problems Responsibly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8125F-E2BF-4CA5-9417-4B8A1DB9D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Raed Asali</a:t>
            </a:r>
          </a:p>
        </p:txBody>
      </p:sp>
    </p:spTree>
    <p:extLst>
      <p:ext uri="{BB962C8B-B14F-4D97-AF65-F5344CB8AC3E}">
        <p14:creationId xmlns:p14="http://schemas.microsoft.com/office/powerpoint/2010/main" val="252836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71838-BC1F-41F4-A7D3-AF539CAD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Types of Computer Problems Which Occur Often: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82FEB-977E-4704-A690-0E7BE4457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Virus Infections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Slow Performance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Frequent Crashes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Internet Issues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 Hardware Failures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F60BA-ED1B-49DC-A19E-B710B561791B}"/>
              </a:ext>
            </a:extLst>
          </p:cNvPr>
          <p:cNvSpPr txBox="1"/>
          <p:nvPr/>
        </p:nvSpPr>
        <p:spPr>
          <a:xfrm>
            <a:off x="7222067" y="1957397"/>
            <a:ext cx="41743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When solving any of these problems,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do it responsibly, always use trusted sources to find the solutions to these problems.</a:t>
            </a:r>
          </a:p>
        </p:txBody>
      </p:sp>
      <p:pic>
        <p:nvPicPr>
          <p:cNvPr id="2050" name="Picture 2" descr="11 Common Computer Issues (and How to Fix Them)">
            <a:extLst>
              <a:ext uri="{FF2B5EF4-FFF2-40B4-BE49-F238E27FC236}">
                <a16:creationId xmlns:a16="http://schemas.microsoft.com/office/drawing/2014/main" id="{11968C8E-9291-4C56-98C5-2EC918D78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415" y="2413435"/>
            <a:ext cx="2292350" cy="229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97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04ADA-E9E4-43BE-826F-9F32EFA1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How to detect computer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C4475-3A00-4C0A-B191-5214E164E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any problems from the slide above does occur, try to identify the source of the problem then research on a trusted website, such as Microsoft Support, on how to solve the problem, never search for solutions irresponsibly on the internet, as some websites have malicious intent.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 case you cannot identify the source of the problem, use an Anti-Virus to detect any malicious software.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Always attempt non risky solutions first, </a:t>
            </a:r>
            <a:br>
              <a:rPr lang="en-US" dirty="0"/>
            </a:br>
            <a:r>
              <a:rPr lang="en-US" dirty="0"/>
              <a:t>if you still cannot identify the source of the problem, </a:t>
            </a:r>
            <a:br>
              <a:rPr lang="en-US" dirty="0"/>
            </a:br>
            <a:r>
              <a:rPr lang="en-US" dirty="0"/>
              <a:t>it is recommended to seek help from a professional</a:t>
            </a:r>
            <a:br>
              <a:rPr lang="en-US" dirty="0"/>
            </a:br>
            <a:r>
              <a:rPr lang="en-US" dirty="0"/>
              <a:t>IT technician.</a:t>
            </a:r>
          </a:p>
        </p:txBody>
      </p:sp>
      <p:pic>
        <p:nvPicPr>
          <p:cNvPr id="3074" name="Picture 2" descr="Detection Icon #143749 - Free Icons Library">
            <a:extLst>
              <a:ext uri="{FF2B5EF4-FFF2-40B4-BE49-F238E27FC236}">
                <a16:creationId xmlns:a16="http://schemas.microsoft.com/office/drawing/2014/main" id="{9A63ED73-DDDB-46A8-8942-83016CA3B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006" y="4368799"/>
            <a:ext cx="1803401" cy="180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3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0263-814C-4C64-91E8-25EA9D85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prevent malicious software from entering your device: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C7F9-2FD3-4B6F-9C69-673403222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trusted sources when solving technical problems.</a:t>
            </a:r>
          </a:p>
          <a:p>
            <a:r>
              <a:rPr lang="en-US" dirty="0"/>
              <a:t>Keep your anti-virus software updated, and do not ignore any notifications sent by it.</a:t>
            </a:r>
          </a:p>
          <a:p>
            <a:r>
              <a:rPr lang="en-US" dirty="0"/>
              <a:t>Create strong passwords, make sure to write them down on a piece of paper so you don’t forget them.</a:t>
            </a:r>
          </a:p>
        </p:txBody>
      </p:sp>
      <p:pic>
        <p:nvPicPr>
          <p:cNvPr id="4098" name="Picture 2" descr="Safe - Free hands and gestures icons">
            <a:extLst>
              <a:ext uri="{FF2B5EF4-FFF2-40B4-BE49-F238E27FC236}">
                <a16:creationId xmlns:a16="http://schemas.microsoft.com/office/drawing/2014/main" id="{4E5FAEE7-E0FA-4687-9D1E-EE67100C1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933" y="3854026"/>
            <a:ext cx="2455334" cy="245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89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6315-A3FD-4219-9173-C5300E9E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Why acting responsibly when solving computer problems matters: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6FB61-A32E-4428-B56F-E70895184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following the steps showcased on the slides above, you would be acting responsibly when solving a computer issue, which lowers the risk of a hacker/virus getting into your computer data, it also minimizes the risk of your computer files getting: corrupted, stolen or slowed down.</a:t>
            </a: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1030" name="Picture 6" descr="desktop computer icon on white background. computer sign. pc symbol. flat  style. 10311011 Vector Art at Vecteezy">
            <a:extLst>
              <a:ext uri="{FF2B5EF4-FFF2-40B4-BE49-F238E27FC236}">
                <a16:creationId xmlns:a16="http://schemas.microsoft.com/office/drawing/2014/main" id="{75F6C1E6-6FD0-452C-A1A8-007F9FA25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603" y="3979332"/>
            <a:ext cx="2980794" cy="216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14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301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</vt:lpstr>
      <vt:lpstr>Solving Computer Problems Responsibly</vt:lpstr>
      <vt:lpstr>Types of Computer Problems Which Occur Often:</vt:lpstr>
      <vt:lpstr>How to detect computer issues:</vt:lpstr>
      <vt:lpstr>To prevent malicious software from entering your device:</vt:lpstr>
      <vt:lpstr>Why acting responsibly when solving computer problems matters: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Computer Problems Responsibly</dc:title>
  <dc:creator>Raed Asali</dc:creator>
  <cp:lastModifiedBy>Raed Asali</cp:lastModifiedBy>
  <cp:revision>1</cp:revision>
  <dcterms:created xsi:type="dcterms:W3CDTF">2023-09-24T17:07:17Z</dcterms:created>
  <dcterms:modified xsi:type="dcterms:W3CDTF">2023-09-24T17:51:36Z</dcterms:modified>
</cp:coreProperties>
</file>