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1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3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15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85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7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5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4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7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3668EF-8D47-4242-A1E2-86E02E4E9D4A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87541E-E71A-47C2-8689-BC37801A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5D65-A75C-4ACA-A3B8-57B544F90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59834"/>
            <a:ext cx="9144000" cy="1740569"/>
          </a:xfrm>
        </p:spPr>
        <p:txBody>
          <a:bodyPr>
            <a:normAutofit/>
          </a:bodyPr>
          <a:lstStyle/>
          <a:p>
            <a:r>
              <a:rPr lang="en-US" sz="3600" dirty="0"/>
              <a:t>What to do when solving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A3351-225A-4946-B449-39879D2B9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061320"/>
            <a:ext cx="6815669" cy="1320802"/>
          </a:xfrm>
        </p:spPr>
        <p:txBody>
          <a:bodyPr/>
          <a:lstStyle/>
          <a:p>
            <a:r>
              <a:rPr lang="en-US" dirty="0"/>
              <a:t>Created by rakan al </a:t>
            </a:r>
            <a:r>
              <a:rPr lang="en-US" dirty="0" err="1"/>
              <a:t>shobaki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8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D3E-A76C-4445-8719-4D70F0E2D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035122"/>
          </a:xfrm>
        </p:spPr>
        <p:txBody>
          <a:bodyPr/>
          <a:lstStyle/>
          <a:p>
            <a:r>
              <a:rPr lang="en-US" sz="1800" dirty="0"/>
              <a:t>Firstly never ever panic as soon as you start panicking u might break it even more</a:t>
            </a:r>
            <a:br>
              <a:rPr lang="en-US" sz="1800" dirty="0"/>
            </a:b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85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6640-7C81-4861-BA3B-36EAB61E6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What you need to do is go drink a cup of water and take a breath stay completely calm and do NOT get and liquid close to the computer </a:t>
            </a:r>
          </a:p>
        </p:txBody>
      </p:sp>
    </p:spTree>
    <p:extLst>
      <p:ext uri="{BB962C8B-B14F-4D97-AF65-F5344CB8AC3E}">
        <p14:creationId xmlns:p14="http://schemas.microsoft.com/office/powerpoint/2010/main" val="2910010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5CBB-7326-40B2-BAB9-5C4C9AD22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082" y="2031552"/>
            <a:ext cx="6815669" cy="1515533"/>
          </a:xfrm>
        </p:spPr>
        <p:txBody>
          <a:bodyPr/>
          <a:lstStyle/>
          <a:p>
            <a:r>
              <a:rPr lang="en-US" sz="1800" dirty="0"/>
              <a:t>start by observing what the problem is </a:t>
            </a:r>
          </a:p>
        </p:txBody>
      </p:sp>
    </p:spTree>
    <p:extLst>
      <p:ext uri="{BB962C8B-B14F-4D97-AF65-F5344CB8AC3E}">
        <p14:creationId xmlns:p14="http://schemas.microsoft.com/office/powerpoint/2010/main" val="218430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3E97-3BD2-4F37-919E-A06E17545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As soon as you find your problem check if you can do it at home and if not (PLEASE DON’T TRY TO  FIX IT )because you might break it to a point where you cant even repair it</a:t>
            </a:r>
          </a:p>
        </p:txBody>
      </p:sp>
    </p:spTree>
    <p:extLst>
      <p:ext uri="{BB962C8B-B14F-4D97-AF65-F5344CB8AC3E}">
        <p14:creationId xmlns:p14="http://schemas.microsoft.com/office/powerpoint/2010/main" val="377513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4E64-21E8-47A1-BCD4-A0AB5403A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If you cant fix it at home (Please don’t take it to the nearest shop)go to a highly recommended shop </a:t>
            </a:r>
          </a:p>
        </p:txBody>
      </p:sp>
    </p:spTree>
    <p:extLst>
      <p:ext uri="{BB962C8B-B14F-4D97-AF65-F5344CB8AC3E}">
        <p14:creationId xmlns:p14="http://schemas.microsoft.com/office/powerpoint/2010/main" val="231394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470B-7CA0-48CE-8F25-6B410EEF0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If you can fix it at home call the repair shop and ask them what you should do </a:t>
            </a:r>
          </a:p>
        </p:txBody>
      </p:sp>
    </p:spTree>
    <p:extLst>
      <p:ext uri="{BB962C8B-B14F-4D97-AF65-F5344CB8AC3E}">
        <p14:creationId xmlns:p14="http://schemas.microsoft.com/office/powerpoint/2010/main" val="399134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6A25C9-FE18-4A90-9B66-5BFFDB9EE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019" y="3007892"/>
            <a:ext cx="6815669" cy="1320802"/>
          </a:xfrm>
        </p:spPr>
        <p:txBody>
          <a:bodyPr/>
          <a:lstStyle/>
          <a:p>
            <a:r>
              <a:rPr lang="en-US" dirty="0"/>
              <a:t>Thanks for reading this 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98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151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What to do when solving computer</vt:lpstr>
      <vt:lpstr>Firstly never ever panic as soon as you start panicking u might break it even more  </vt:lpstr>
      <vt:lpstr>What you need to do is go drink a cup of water and take a breath stay completely calm and do NOT get and liquid close to the computer </vt:lpstr>
      <vt:lpstr>start by observing what the problem is </vt:lpstr>
      <vt:lpstr>As soon as you find your problem check if you can do it at home and if not (PLEASE DON’T TRY TO  FIX IT )because you might break it to a point where you cant even repair it</vt:lpstr>
      <vt:lpstr>If you cant fix it at home (Please don’t take it to the nearest shop)go to a highly recommended shop </vt:lpstr>
      <vt:lpstr>If you can fix it at home call the repair shop and ask them what you should do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when solving computer</dc:title>
  <dc:creator>rakan alshobaki</dc:creator>
  <cp:lastModifiedBy>rakan alshobaki</cp:lastModifiedBy>
  <cp:revision>3</cp:revision>
  <dcterms:created xsi:type="dcterms:W3CDTF">2023-09-24T16:18:02Z</dcterms:created>
  <dcterms:modified xsi:type="dcterms:W3CDTF">2023-09-24T17:08:40Z</dcterms:modified>
</cp:coreProperties>
</file>