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7"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63" d="100"/>
          <a:sy n="63" d="100"/>
        </p:scale>
        <p:origin x="36" y="1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BEC1B9-3244-FD52-05E2-910C3ABA7FD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A9141FB-34BD-4BDA-08AE-8450F343375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8FF5751B-E590-C0A8-003E-459F60C086EE}"/>
              </a:ext>
            </a:extLst>
          </p:cNvPr>
          <p:cNvSpPr>
            <a:spLocks noGrp="1"/>
          </p:cNvSpPr>
          <p:nvPr>
            <p:ph type="dt" sz="half" idx="10"/>
          </p:nvPr>
        </p:nvSpPr>
        <p:spPr/>
        <p:txBody>
          <a:bodyPr/>
          <a:lstStyle/>
          <a:p>
            <a:fld id="{3AFB71C0-8929-4313-8880-7DE118247452}" type="datetimeFigureOut">
              <a:rPr lang="en-GB" smtClean="0"/>
              <a:t>24/09/2023</a:t>
            </a:fld>
            <a:endParaRPr lang="en-GB"/>
          </a:p>
        </p:txBody>
      </p:sp>
      <p:sp>
        <p:nvSpPr>
          <p:cNvPr id="5" name="Footer Placeholder 4">
            <a:extLst>
              <a:ext uri="{FF2B5EF4-FFF2-40B4-BE49-F238E27FC236}">
                <a16:creationId xmlns:a16="http://schemas.microsoft.com/office/drawing/2014/main" id="{76A67E6E-4387-D867-AF16-77BA105680F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4114899-CB4D-F42C-67D4-5A69E236F8E6}"/>
              </a:ext>
            </a:extLst>
          </p:cNvPr>
          <p:cNvSpPr>
            <a:spLocks noGrp="1"/>
          </p:cNvSpPr>
          <p:nvPr>
            <p:ph type="sldNum" sz="quarter" idx="12"/>
          </p:nvPr>
        </p:nvSpPr>
        <p:spPr/>
        <p:txBody>
          <a:bodyPr/>
          <a:lstStyle/>
          <a:p>
            <a:fld id="{9079827F-AC10-4454-89CB-362B5A941F86}" type="slidenum">
              <a:rPr lang="en-GB" smtClean="0"/>
              <a:t>‹#›</a:t>
            </a:fld>
            <a:endParaRPr lang="en-GB"/>
          </a:p>
        </p:txBody>
      </p:sp>
    </p:spTree>
    <p:extLst>
      <p:ext uri="{BB962C8B-B14F-4D97-AF65-F5344CB8AC3E}">
        <p14:creationId xmlns:p14="http://schemas.microsoft.com/office/powerpoint/2010/main" val="5511103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897E16-B888-A424-C440-F49FDC207C0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BE216AB-A183-91B1-D3F6-6BB463447E4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54F9E7F-3DA6-A7DA-5A9E-5B575ED0CE6B}"/>
              </a:ext>
            </a:extLst>
          </p:cNvPr>
          <p:cNvSpPr>
            <a:spLocks noGrp="1"/>
          </p:cNvSpPr>
          <p:nvPr>
            <p:ph type="dt" sz="half" idx="10"/>
          </p:nvPr>
        </p:nvSpPr>
        <p:spPr/>
        <p:txBody>
          <a:bodyPr/>
          <a:lstStyle/>
          <a:p>
            <a:fld id="{3AFB71C0-8929-4313-8880-7DE118247452}" type="datetimeFigureOut">
              <a:rPr lang="en-GB" smtClean="0"/>
              <a:t>24/09/2023</a:t>
            </a:fld>
            <a:endParaRPr lang="en-GB"/>
          </a:p>
        </p:txBody>
      </p:sp>
      <p:sp>
        <p:nvSpPr>
          <p:cNvPr id="5" name="Footer Placeholder 4">
            <a:extLst>
              <a:ext uri="{FF2B5EF4-FFF2-40B4-BE49-F238E27FC236}">
                <a16:creationId xmlns:a16="http://schemas.microsoft.com/office/drawing/2014/main" id="{1A0EFD80-179E-9DC5-2956-FB215611370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F90C153-D782-B650-EA40-05747F37598F}"/>
              </a:ext>
            </a:extLst>
          </p:cNvPr>
          <p:cNvSpPr>
            <a:spLocks noGrp="1"/>
          </p:cNvSpPr>
          <p:nvPr>
            <p:ph type="sldNum" sz="quarter" idx="12"/>
          </p:nvPr>
        </p:nvSpPr>
        <p:spPr/>
        <p:txBody>
          <a:bodyPr/>
          <a:lstStyle/>
          <a:p>
            <a:fld id="{9079827F-AC10-4454-89CB-362B5A941F86}" type="slidenum">
              <a:rPr lang="en-GB" smtClean="0"/>
              <a:t>‹#›</a:t>
            </a:fld>
            <a:endParaRPr lang="en-GB"/>
          </a:p>
        </p:txBody>
      </p:sp>
    </p:spTree>
    <p:extLst>
      <p:ext uri="{BB962C8B-B14F-4D97-AF65-F5344CB8AC3E}">
        <p14:creationId xmlns:p14="http://schemas.microsoft.com/office/powerpoint/2010/main" val="3540708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3656CB1-79FA-A072-1E9F-D471DAE1B0D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75C36D6-179C-9643-D72F-7FA9C7C9228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F9A0121-5369-0F1D-BBD2-DAFB3C22F663}"/>
              </a:ext>
            </a:extLst>
          </p:cNvPr>
          <p:cNvSpPr>
            <a:spLocks noGrp="1"/>
          </p:cNvSpPr>
          <p:nvPr>
            <p:ph type="dt" sz="half" idx="10"/>
          </p:nvPr>
        </p:nvSpPr>
        <p:spPr/>
        <p:txBody>
          <a:bodyPr/>
          <a:lstStyle/>
          <a:p>
            <a:fld id="{3AFB71C0-8929-4313-8880-7DE118247452}" type="datetimeFigureOut">
              <a:rPr lang="en-GB" smtClean="0"/>
              <a:t>24/09/2023</a:t>
            </a:fld>
            <a:endParaRPr lang="en-GB"/>
          </a:p>
        </p:txBody>
      </p:sp>
      <p:sp>
        <p:nvSpPr>
          <p:cNvPr id="5" name="Footer Placeholder 4">
            <a:extLst>
              <a:ext uri="{FF2B5EF4-FFF2-40B4-BE49-F238E27FC236}">
                <a16:creationId xmlns:a16="http://schemas.microsoft.com/office/drawing/2014/main" id="{F04C307C-A819-D7C0-DD3A-CA73D3D1431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5DECBE0-BB29-BBB8-1A2A-560F798706E2}"/>
              </a:ext>
            </a:extLst>
          </p:cNvPr>
          <p:cNvSpPr>
            <a:spLocks noGrp="1"/>
          </p:cNvSpPr>
          <p:nvPr>
            <p:ph type="sldNum" sz="quarter" idx="12"/>
          </p:nvPr>
        </p:nvSpPr>
        <p:spPr/>
        <p:txBody>
          <a:bodyPr/>
          <a:lstStyle/>
          <a:p>
            <a:fld id="{9079827F-AC10-4454-89CB-362B5A941F86}" type="slidenum">
              <a:rPr lang="en-GB" smtClean="0"/>
              <a:t>‹#›</a:t>
            </a:fld>
            <a:endParaRPr lang="en-GB"/>
          </a:p>
        </p:txBody>
      </p:sp>
    </p:spTree>
    <p:extLst>
      <p:ext uri="{BB962C8B-B14F-4D97-AF65-F5344CB8AC3E}">
        <p14:creationId xmlns:p14="http://schemas.microsoft.com/office/powerpoint/2010/main" val="9209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D7C153-47C6-869B-DD2D-DC06B40987C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47B2CCF-DC1F-6041-37D4-5D95F29F0B7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6721BF6-2A3F-DE0D-D6F8-65A3DF469D05}"/>
              </a:ext>
            </a:extLst>
          </p:cNvPr>
          <p:cNvSpPr>
            <a:spLocks noGrp="1"/>
          </p:cNvSpPr>
          <p:nvPr>
            <p:ph type="dt" sz="half" idx="10"/>
          </p:nvPr>
        </p:nvSpPr>
        <p:spPr/>
        <p:txBody>
          <a:bodyPr/>
          <a:lstStyle/>
          <a:p>
            <a:fld id="{3AFB71C0-8929-4313-8880-7DE118247452}" type="datetimeFigureOut">
              <a:rPr lang="en-GB" smtClean="0"/>
              <a:t>24/09/2023</a:t>
            </a:fld>
            <a:endParaRPr lang="en-GB"/>
          </a:p>
        </p:txBody>
      </p:sp>
      <p:sp>
        <p:nvSpPr>
          <p:cNvPr id="5" name="Footer Placeholder 4">
            <a:extLst>
              <a:ext uri="{FF2B5EF4-FFF2-40B4-BE49-F238E27FC236}">
                <a16:creationId xmlns:a16="http://schemas.microsoft.com/office/drawing/2014/main" id="{C15397F8-014F-FEA7-AB6A-92CC0DCF9F2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6E68C68-CAEE-AD2F-BCC3-769EBA591ED4}"/>
              </a:ext>
            </a:extLst>
          </p:cNvPr>
          <p:cNvSpPr>
            <a:spLocks noGrp="1"/>
          </p:cNvSpPr>
          <p:nvPr>
            <p:ph type="sldNum" sz="quarter" idx="12"/>
          </p:nvPr>
        </p:nvSpPr>
        <p:spPr/>
        <p:txBody>
          <a:bodyPr/>
          <a:lstStyle/>
          <a:p>
            <a:fld id="{9079827F-AC10-4454-89CB-362B5A941F86}" type="slidenum">
              <a:rPr lang="en-GB" smtClean="0"/>
              <a:t>‹#›</a:t>
            </a:fld>
            <a:endParaRPr lang="en-GB"/>
          </a:p>
        </p:txBody>
      </p:sp>
    </p:spTree>
    <p:extLst>
      <p:ext uri="{BB962C8B-B14F-4D97-AF65-F5344CB8AC3E}">
        <p14:creationId xmlns:p14="http://schemas.microsoft.com/office/powerpoint/2010/main" val="18454264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3DA912-03A5-2EFC-C693-598BC454835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899EB198-D6EF-725E-4CDD-CD14AAD2094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A51CFB4-BBF1-4212-CDCE-456DBE821A47}"/>
              </a:ext>
            </a:extLst>
          </p:cNvPr>
          <p:cNvSpPr>
            <a:spLocks noGrp="1"/>
          </p:cNvSpPr>
          <p:nvPr>
            <p:ph type="dt" sz="half" idx="10"/>
          </p:nvPr>
        </p:nvSpPr>
        <p:spPr/>
        <p:txBody>
          <a:bodyPr/>
          <a:lstStyle/>
          <a:p>
            <a:fld id="{3AFB71C0-8929-4313-8880-7DE118247452}" type="datetimeFigureOut">
              <a:rPr lang="en-GB" smtClean="0"/>
              <a:t>24/09/2023</a:t>
            </a:fld>
            <a:endParaRPr lang="en-GB"/>
          </a:p>
        </p:txBody>
      </p:sp>
      <p:sp>
        <p:nvSpPr>
          <p:cNvPr id="5" name="Footer Placeholder 4">
            <a:extLst>
              <a:ext uri="{FF2B5EF4-FFF2-40B4-BE49-F238E27FC236}">
                <a16:creationId xmlns:a16="http://schemas.microsoft.com/office/drawing/2014/main" id="{55BF4F43-848C-95EE-0F95-5A5222A7D18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B49BECC-F94A-0047-7D76-0E78201D4DB3}"/>
              </a:ext>
            </a:extLst>
          </p:cNvPr>
          <p:cNvSpPr>
            <a:spLocks noGrp="1"/>
          </p:cNvSpPr>
          <p:nvPr>
            <p:ph type="sldNum" sz="quarter" idx="12"/>
          </p:nvPr>
        </p:nvSpPr>
        <p:spPr/>
        <p:txBody>
          <a:bodyPr/>
          <a:lstStyle/>
          <a:p>
            <a:fld id="{9079827F-AC10-4454-89CB-362B5A941F86}" type="slidenum">
              <a:rPr lang="en-GB" smtClean="0"/>
              <a:t>‹#›</a:t>
            </a:fld>
            <a:endParaRPr lang="en-GB"/>
          </a:p>
        </p:txBody>
      </p:sp>
    </p:spTree>
    <p:extLst>
      <p:ext uri="{BB962C8B-B14F-4D97-AF65-F5344CB8AC3E}">
        <p14:creationId xmlns:p14="http://schemas.microsoft.com/office/powerpoint/2010/main" val="3647679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3774A-4F9B-C6E6-4C92-556FCBB6E1D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F73C509-D7A8-CA38-9881-7962ACCB6AD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A485688-EFED-31E1-A680-986FF87EED1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81118DEF-BEE6-28CC-DC8F-AF2B60FFA553}"/>
              </a:ext>
            </a:extLst>
          </p:cNvPr>
          <p:cNvSpPr>
            <a:spLocks noGrp="1"/>
          </p:cNvSpPr>
          <p:nvPr>
            <p:ph type="dt" sz="half" idx="10"/>
          </p:nvPr>
        </p:nvSpPr>
        <p:spPr/>
        <p:txBody>
          <a:bodyPr/>
          <a:lstStyle/>
          <a:p>
            <a:fld id="{3AFB71C0-8929-4313-8880-7DE118247452}" type="datetimeFigureOut">
              <a:rPr lang="en-GB" smtClean="0"/>
              <a:t>24/09/2023</a:t>
            </a:fld>
            <a:endParaRPr lang="en-GB"/>
          </a:p>
        </p:txBody>
      </p:sp>
      <p:sp>
        <p:nvSpPr>
          <p:cNvPr id="6" name="Footer Placeholder 5">
            <a:extLst>
              <a:ext uri="{FF2B5EF4-FFF2-40B4-BE49-F238E27FC236}">
                <a16:creationId xmlns:a16="http://schemas.microsoft.com/office/drawing/2014/main" id="{103397A8-9AD6-443A-3225-8FB770FC1CA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10F1471-47D0-8F22-3B3B-69543DC25D79}"/>
              </a:ext>
            </a:extLst>
          </p:cNvPr>
          <p:cNvSpPr>
            <a:spLocks noGrp="1"/>
          </p:cNvSpPr>
          <p:nvPr>
            <p:ph type="sldNum" sz="quarter" idx="12"/>
          </p:nvPr>
        </p:nvSpPr>
        <p:spPr/>
        <p:txBody>
          <a:bodyPr/>
          <a:lstStyle/>
          <a:p>
            <a:fld id="{9079827F-AC10-4454-89CB-362B5A941F86}" type="slidenum">
              <a:rPr lang="en-GB" smtClean="0"/>
              <a:t>‹#›</a:t>
            </a:fld>
            <a:endParaRPr lang="en-GB"/>
          </a:p>
        </p:txBody>
      </p:sp>
    </p:spTree>
    <p:extLst>
      <p:ext uri="{BB962C8B-B14F-4D97-AF65-F5344CB8AC3E}">
        <p14:creationId xmlns:p14="http://schemas.microsoft.com/office/powerpoint/2010/main" val="39220746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074A83-E55F-DABC-908A-B9A777E97F6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E838DEE-276D-5424-2495-43C6CF16152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DB9EDF6-B22F-6788-C5DA-22D3E2941BB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34412A84-B72C-7DB2-1BAD-A1D1691301A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6E39064-CCF3-0EE4-263F-BF7A9FEC163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F13C6C9E-2BC3-E183-6462-1ED04A16E2DD}"/>
              </a:ext>
            </a:extLst>
          </p:cNvPr>
          <p:cNvSpPr>
            <a:spLocks noGrp="1"/>
          </p:cNvSpPr>
          <p:nvPr>
            <p:ph type="dt" sz="half" idx="10"/>
          </p:nvPr>
        </p:nvSpPr>
        <p:spPr/>
        <p:txBody>
          <a:bodyPr/>
          <a:lstStyle/>
          <a:p>
            <a:fld id="{3AFB71C0-8929-4313-8880-7DE118247452}" type="datetimeFigureOut">
              <a:rPr lang="en-GB" smtClean="0"/>
              <a:t>24/09/2023</a:t>
            </a:fld>
            <a:endParaRPr lang="en-GB"/>
          </a:p>
        </p:txBody>
      </p:sp>
      <p:sp>
        <p:nvSpPr>
          <p:cNvPr id="8" name="Footer Placeholder 7">
            <a:extLst>
              <a:ext uri="{FF2B5EF4-FFF2-40B4-BE49-F238E27FC236}">
                <a16:creationId xmlns:a16="http://schemas.microsoft.com/office/drawing/2014/main" id="{FCB97766-45A3-9A19-E539-4C9DB1FFEDB0}"/>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194E05C-7702-802A-EB58-61D27017E746}"/>
              </a:ext>
            </a:extLst>
          </p:cNvPr>
          <p:cNvSpPr>
            <a:spLocks noGrp="1"/>
          </p:cNvSpPr>
          <p:nvPr>
            <p:ph type="sldNum" sz="quarter" idx="12"/>
          </p:nvPr>
        </p:nvSpPr>
        <p:spPr/>
        <p:txBody>
          <a:bodyPr/>
          <a:lstStyle/>
          <a:p>
            <a:fld id="{9079827F-AC10-4454-89CB-362B5A941F86}" type="slidenum">
              <a:rPr lang="en-GB" smtClean="0"/>
              <a:t>‹#›</a:t>
            </a:fld>
            <a:endParaRPr lang="en-GB"/>
          </a:p>
        </p:txBody>
      </p:sp>
    </p:spTree>
    <p:extLst>
      <p:ext uri="{BB962C8B-B14F-4D97-AF65-F5344CB8AC3E}">
        <p14:creationId xmlns:p14="http://schemas.microsoft.com/office/powerpoint/2010/main" val="33336338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0F09DE-5233-D47D-1FDB-E9B172AB8C9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ED81598-9ABA-B480-05A4-A096771F7E26}"/>
              </a:ext>
            </a:extLst>
          </p:cNvPr>
          <p:cNvSpPr>
            <a:spLocks noGrp="1"/>
          </p:cNvSpPr>
          <p:nvPr>
            <p:ph type="dt" sz="half" idx="10"/>
          </p:nvPr>
        </p:nvSpPr>
        <p:spPr/>
        <p:txBody>
          <a:bodyPr/>
          <a:lstStyle/>
          <a:p>
            <a:fld id="{3AFB71C0-8929-4313-8880-7DE118247452}" type="datetimeFigureOut">
              <a:rPr lang="en-GB" smtClean="0"/>
              <a:t>24/09/2023</a:t>
            </a:fld>
            <a:endParaRPr lang="en-GB"/>
          </a:p>
        </p:txBody>
      </p:sp>
      <p:sp>
        <p:nvSpPr>
          <p:cNvPr id="4" name="Footer Placeholder 3">
            <a:extLst>
              <a:ext uri="{FF2B5EF4-FFF2-40B4-BE49-F238E27FC236}">
                <a16:creationId xmlns:a16="http://schemas.microsoft.com/office/drawing/2014/main" id="{E825AE58-DF3E-2A1D-4531-F5B49F621C21}"/>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60BBBAE6-820A-D205-E7DD-F1A0CD15B8C1}"/>
              </a:ext>
            </a:extLst>
          </p:cNvPr>
          <p:cNvSpPr>
            <a:spLocks noGrp="1"/>
          </p:cNvSpPr>
          <p:nvPr>
            <p:ph type="sldNum" sz="quarter" idx="12"/>
          </p:nvPr>
        </p:nvSpPr>
        <p:spPr/>
        <p:txBody>
          <a:bodyPr/>
          <a:lstStyle/>
          <a:p>
            <a:fld id="{9079827F-AC10-4454-89CB-362B5A941F86}" type="slidenum">
              <a:rPr lang="en-GB" smtClean="0"/>
              <a:t>‹#›</a:t>
            </a:fld>
            <a:endParaRPr lang="en-GB"/>
          </a:p>
        </p:txBody>
      </p:sp>
    </p:spTree>
    <p:extLst>
      <p:ext uri="{BB962C8B-B14F-4D97-AF65-F5344CB8AC3E}">
        <p14:creationId xmlns:p14="http://schemas.microsoft.com/office/powerpoint/2010/main" val="42212793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9ED4F80-7886-A10D-F64E-4DFCEFB84F96}"/>
              </a:ext>
            </a:extLst>
          </p:cNvPr>
          <p:cNvSpPr>
            <a:spLocks noGrp="1"/>
          </p:cNvSpPr>
          <p:nvPr>
            <p:ph type="dt" sz="half" idx="10"/>
          </p:nvPr>
        </p:nvSpPr>
        <p:spPr/>
        <p:txBody>
          <a:bodyPr/>
          <a:lstStyle/>
          <a:p>
            <a:fld id="{3AFB71C0-8929-4313-8880-7DE118247452}" type="datetimeFigureOut">
              <a:rPr lang="en-GB" smtClean="0"/>
              <a:t>24/09/2023</a:t>
            </a:fld>
            <a:endParaRPr lang="en-GB"/>
          </a:p>
        </p:txBody>
      </p:sp>
      <p:sp>
        <p:nvSpPr>
          <p:cNvPr id="3" name="Footer Placeholder 2">
            <a:extLst>
              <a:ext uri="{FF2B5EF4-FFF2-40B4-BE49-F238E27FC236}">
                <a16:creationId xmlns:a16="http://schemas.microsoft.com/office/drawing/2014/main" id="{28A7581F-83E4-50D5-8542-598EA2D5D6A2}"/>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701A7BE-8223-6CBF-01E3-D4CACC3A4DB2}"/>
              </a:ext>
            </a:extLst>
          </p:cNvPr>
          <p:cNvSpPr>
            <a:spLocks noGrp="1"/>
          </p:cNvSpPr>
          <p:nvPr>
            <p:ph type="sldNum" sz="quarter" idx="12"/>
          </p:nvPr>
        </p:nvSpPr>
        <p:spPr/>
        <p:txBody>
          <a:bodyPr/>
          <a:lstStyle/>
          <a:p>
            <a:fld id="{9079827F-AC10-4454-89CB-362B5A941F86}" type="slidenum">
              <a:rPr lang="en-GB" smtClean="0"/>
              <a:t>‹#›</a:t>
            </a:fld>
            <a:endParaRPr lang="en-GB"/>
          </a:p>
        </p:txBody>
      </p:sp>
    </p:spTree>
    <p:extLst>
      <p:ext uri="{BB962C8B-B14F-4D97-AF65-F5344CB8AC3E}">
        <p14:creationId xmlns:p14="http://schemas.microsoft.com/office/powerpoint/2010/main" val="8197770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50CB1-E79C-4945-E193-9A0D814788E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471D288-6F75-7AAA-E2D5-FAE0A4D1D60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52432E0-684F-A951-6CBD-95D14C0543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3224382-9D17-9990-D06E-B84482642DA5}"/>
              </a:ext>
            </a:extLst>
          </p:cNvPr>
          <p:cNvSpPr>
            <a:spLocks noGrp="1"/>
          </p:cNvSpPr>
          <p:nvPr>
            <p:ph type="dt" sz="half" idx="10"/>
          </p:nvPr>
        </p:nvSpPr>
        <p:spPr/>
        <p:txBody>
          <a:bodyPr/>
          <a:lstStyle/>
          <a:p>
            <a:fld id="{3AFB71C0-8929-4313-8880-7DE118247452}" type="datetimeFigureOut">
              <a:rPr lang="en-GB" smtClean="0"/>
              <a:t>24/09/2023</a:t>
            </a:fld>
            <a:endParaRPr lang="en-GB"/>
          </a:p>
        </p:txBody>
      </p:sp>
      <p:sp>
        <p:nvSpPr>
          <p:cNvPr id="6" name="Footer Placeholder 5">
            <a:extLst>
              <a:ext uri="{FF2B5EF4-FFF2-40B4-BE49-F238E27FC236}">
                <a16:creationId xmlns:a16="http://schemas.microsoft.com/office/drawing/2014/main" id="{7B89BA8C-2A93-81AA-57C2-C2209574330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F0C516C-2AD7-019E-9977-BD03288B41BE}"/>
              </a:ext>
            </a:extLst>
          </p:cNvPr>
          <p:cNvSpPr>
            <a:spLocks noGrp="1"/>
          </p:cNvSpPr>
          <p:nvPr>
            <p:ph type="sldNum" sz="quarter" idx="12"/>
          </p:nvPr>
        </p:nvSpPr>
        <p:spPr/>
        <p:txBody>
          <a:bodyPr/>
          <a:lstStyle/>
          <a:p>
            <a:fld id="{9079827F-AC10-4454-89CB-362B5A941F86}" type="slidenum">
              <a:rPr lang="en-GB" smtClean="0"/>
              <a:t>‹#›</a:t>
            </a:fld>
            <a:endParaRPr lang="en-GB"/>
          </a:p>
        </p:txBody>
      </p:sp>
    </p:spTree>
    <p:extLst>
      <p:ext uri="{BB962C8B-B14F-4D97-AF65-F5344CB8AC3E}">
        <p14:creationId xmlns:p14="http://schemas.microsoft.com/office/powerpoint/2010/main" val="41451309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D7A191-0325-3AC5-97DA-8ABBCA20E3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E968038-13C8-F8A2-31D5-947E30CA985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159E201F-F222-F9D5-2702-73060995AB7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8C27E54-6C91-1BC0-9D99-99D4DF4B6BFA}"/>
              </a:ext>
            </a:extLst>
          </p:cNvPr>
          <p:cNvSpPr>
            <a:spLocks noGrp="1"/>
          </p:cNvSpPr>
          <p:nvPr>
            <p:ph type="dt" sz="half" idx="10"/>
          </p:nvPr>
        </p:nvSpPr>
        <p:spPr/>
        <p:txBody>
          <a:bodyPr/>
          <a:lstStyle/>
          <a:p>
            <a:fld id="{3AFB71C0-8929-4313-8880-7DE118247452}" type="datetimeFigureOut">
              <a:rPr lang="en-GB" smtClean="0"/>
              <a:t>24/09/2023</a:t>
            </a:fld>
            <a:endParaRPr lang="en-GB"/>
          </a:p>
        </p:txBody>
      </p:sp>
      <p:sp>
        <p:nvSpPr>
          <p:cNvPr id="6" name="Footer Placeholder 5">
            <a:extLst>
              <a:ext uri="{FF2B5EF4-FFF2-40B4-BE49-F238E27FC236}">
                <a16:creationId xmlns:a16="http://schemas.microsoft.com/office/drawing/2014/main" id="{FA69627D-4137-4E2B-4352-74D8343BEEC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C95E4BF-4451-E35F-351F-C672197D220F}"/>
              </a:ext>
            </a:extLst>
          </p:cNvPr>
          <p:cNvSpPr>
            <a:spLocks noGrp="1"/>
          </p:cNvSpPr>
          <p:nvPr>
            <p:ph type="sldNum" sz="quarter" idx="12"/>
          </p:nvPr>
        </p:nvSpPr>
        <p:spPr/>
        <p:txBody>
          <a:bodyPr/>
          <a:lstStyle/>
          <a:p>
            <a:fld id="{9079827F-AC10-4454-89CB-362B5A941F86}" type="slidenum">
              <a:rPr lang="en-GB" smtClean="0"/>
              <a:t>‹#›</a:t>
            </a:fld>
            <a:endParaRPr lang="en-GB"/>
          </a:p>
        </p:txBody>
      </p:sp>
    </p:spTree>
    <p:extLst>
      <p:ext uri="{BB962C8B-B14F-4D97-AF65-F5344CB8AC3E}">
        <p14:creationId xmlns:p14="http://schemas.microsoft.com/office/powerpoint/2010/main" val="15406704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4A1C0C7-0F2B-25B2-F4E8-DAFA5E505A7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DBD7810-ED40-6A6F-D93B-E492154BB5D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47A445C-7AA6-6E56-2077-5294FBE4A43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FB71C0-8929-4313-8880-7DE118247452}" type="datetimeFigureOut">
              <a:rPr lang="en-GB" smtClean="0"/>
              <a:t>24/09/2023</a:t>
            </a:fld>
            <a:endParaRPr lang="en-GB"/>
          </a:p>
        </p:txBody>
      </p:sp>
      <p:sp>
        <p:nvSpPr>
          <p:cNvPr id="5" name="Footer Placeholder 4">
            <a:extLst>
              <a:ext uri="{FF2B5EF4-FFF2-40B4-BE49-F238E27FC236}">
                <a16:creationId xmlns:a16="http://schemas.microsoft.com/office/drawing/2014/main" id="{10EEB052-8215-BC8E-5BA2-8C3DEAC40F0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8D2E389E-1092-C200-BF9F-ECE0AB7FD2E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79827F-AC10-4454-89CB-362B5A941F86}" type="slidenum">
              <a:rPr lang="en-GB" smtClean="0"/>
              <a:t>‹#›</a:t>
            </a:fld>
            <a:endParaRPr lang="en-GB"/>
          </a:p>
        </p:txBody>
      </p:sp>
      <p:sp>
        <p:nvSpPr>
          <p:cNvPr id="8" name="TextBox 7">
            <a:extLst>
              <a:ext uri="{FF2B5EF4-FFF2-40B4-BE49-F238E27FC236}">
                <a16:creationId xmlns:a16="http://schemas.microsoft.com/office/drawing/2014/main" id="{60639271-AEFE-45CB-8ECC-D9EE14DB6B1D}"/>
              </a:ext>
            </a:extLst>
          </p:cNvPr>
          <p:cNvSpPr txBox="1"/>
          <p:nvPr userDrawn="1">
            <p:extLst>
              <p:ext uri="{1162E1C5-73C7-4A58-AE30-91384D911F3F}">
                <p184:classification xmlns:p184="http://schemas.microsoft.com/office/powerpoint/2018/4/main" val="ftr"/>
              </p:ext>
            </p:extLst>
          </p:nvPr>
        </p:nvSpPr>
        <p:spPr>
          <a:xfrm>
            <a:off x="5893562" y="6690360"/>
            <a:ext cx="436626" cy="167640"/>
          </a:xfrm>
          <a:prstGeom prst="rect">
            <a:avLst/>
          </a:prstGeom>
        </p:spPr>
        <p:txBody>
          <a:bodyPr horzOverflow="overflow" lIns="0" tIns="0" rIns="0" bIns="0">
            <a:spAutoFit/>
          </a:bodyPr>
          <a:lstStyle/>
          <a:p>
            <a:pPr algn="l"/>
            <a:r>
              <a:rPr lang="en-GB" sz="1100">
                <a:solidFill>
                  <a:srgbClr val="A80000"/>
                </a:solidFill>
                <a:latin typeface="Calibri" panose="020F0502020204030204" pitchFamily="34" charset="0"/>
                <a:cs typeface="Calibri" panose="020F0502020204030204" pitchFamily="34" charset="0"/>
              </a:rPr>
              <a:t>PUBLIC</a:t>
            </a:r>
          </a:p>
        </p:txBody>
      </p:sp>
    </p:spTree>
    <p:extLst>
      <p:ext uri="{BB962C8B-B14F-4D97-AF65-F5344CB8AC3E}">
        <p14:creationId xmlns:p14="http://schemas.microsoft.com/office/powerpoint/2010/main" val="18908115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rebelem.com/spotify-1759471_1280/" TargetMode="External"/><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rebelem.com/spotify-1759471_1280/" TargetMode="External"/><Relationship Id="rId2" Type="http://schemas.openxmlformats.org/officeDocument/2006/relationships/image" Target="../media/image1.jpg"/><Relationship Id="rId1" Type="http://schemas.openxmlformats.org/officeDocument/2006/relationships/slideLayout" Target="../slideLayouts/slideLayout3.xml"/><Relationship Id="rId6" Type="http://schemas.openxmlformats.org/officeDocument/2006/relationships/hyperlink" Target="https://creativecommons.org/licenses/by-nc/3.0/" TargetMode="External"/><Relationship Id="rId5" Type="http://schemas.openxmlformats.org/officeDocument/2006/relationships/hyperlink" Target="https://www.pngall.com/white-play-png/" TargetMode="Externa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9FF554-43C5-BCA0-113D-1345F5542039}"/>
              </a:ext>
            </a:extLst>
          </p:cNvPr>
          <p:cNvSpPr>
            <a:spLocks noGrp="1"/>
          </p:cNvSpPr>
          <p:nvPr>
            <p:ph type="ctrTitle"/>
          </p:nvPr>
        </p:nvSpPr>
        <p:spPr/>
        <p:txBody>
          <a:bodyPr/>
          <a:lstStyle/>
          <a:p>
            <a:r>
              <a:rPr lang="en-US" b="1" dirty="0">
                <a:latin typeface="Times New Roman" panose="02020603050405020304" pitchFamily="18" charset="0"/>
                <a:cs typeface="Times New Roman" panose="02020603050405020304" pitchFamily="18" charset="0"/>
              </a:rPr>
              <a:t>Stay Safe</a:t>
            </a:r>
            <a:endParaRPr lang="en-GB" b="1" dirty="0">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C1423B8F-29A6-7E53-8AF9-E85AA69EA36F}"/>
              </a:ext>
            </a:extLst>
          </p:cNvPr>
          <p:cNvSpPr>
            <a:spLocks noGrp="1"/>
          </p:cNvSpPr>
          <p:nvPr>
            <p:ph type="subTitle" idx="1"/>
          </p:nvPr>
        </p:nvSpPr>
        <p:spPr/>
        <p:txBody>
          <a:bodyPr>
            <a:normAutofit/>
          </a:bodyPr>
          <a:lstStyle/>
          <a:p>
            <a:r>
              <a:rPr lang="en-US" sz="4000" b="1" dirty="0">
                <a:latin typeface="Cochocib Script Latin Pro" panose="020B0604020202020204" pitchFamily="2" charset="0"/>
              </a:rPr>
              <a:t>By: Marah Badran</a:t>
            </a:r>
            <a:endParaRPr lang="en-GB" sz="4000" b="1" dirty="0">
              <a:latin typeface="Cochocib Script Latin Pro" panose="020B0604020202020204" pitchFamily="2" charset="0"/>
            </a:endParaRPr>
          </a:p>
        </p:txBody>
      </p:sp>
      <p:pic>
        <p:nvPicPr>
          <p:cNvPr id="5" name="Picture 4" descr="A green circle with black lines in it&#10;&#10;Description automatically generated">
            <a:extLst>
              <a:ext uri="{FF2B5EF4-FFF2-40B4-BE49-F238E27FC236}">
                <a16:creationId xmlns:a16="http://schemas.microsoft.com/office/drawing/2014/main" id="{E676466E-F9A9-EEEE-D429-10B1B981C7AC}"/>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2130973" y="2423948"/>
            <a:ext cx="2010103" cy="2010103"/>
          </a:xfrm>
          <a:prstGeom prst="rect">
            <a:avLst/>
          </a:prstGeom>
        </p:spPr>
      </p:pic>
    </p:spTree>
    <p:extLst>
      <p:ext uri="{BB962C8B-B14F-4D97-AF65-F5344CB8AC3E}">
        <p14:creationId xmlns:p14="http://schemas.microsoft.com/office/powerpoint/2010/main" val="7893175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1A1489-0CFB-A4F9-15FB-7D2EC8B600A9}"/>
              </a:ext>
            </a:extLst>
          </p:cNvPr>
          <p:cNvSpPr>
            <a:spLocks noGrp="1"/>
          </p:cNvSpPr>
          <p:nvPr>
            <p:ph type="title"/>
          </p:nvPr>
        </p:nvSpPr>
        <p:spPr>
          <a:xfrm>
            <a:off x="838200" y="272634"/>
            <a:ext cx="10515600" cy="1325563"/>
          </a:xfrm>
        </p:spPr>
        <p:txBody>
          <a:bodyPr/>
          <a:lstStyle/>
          <a:p>
            <a:r>
              <a:rPr lang="en-US" b="1" dirty="0">
                <a:latin typeface="Times New Roman" panose="02020603050405020304" pitchFamily="18" charset="0"/>
                <a:cs typeface="Times New Roman" panose="02020603050405020304" pitchFamily="18" charset="0"/>
              </a:rPr>
              <a:t>Solving network problems</a:t>
            </a:r>
            <a:endParaRPr lang="en-GB"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985FCF8A-2DD2-34CD-83B4-37B247AAB112}"/>
              </a:ext>
            </a:extLst>
          </p:cNvPr>
          <p:cNvSpPr>
            <a:spLocks noGrp="1"/>
          </p:cNvSpPr>
          <p:nvPr>
            <p:ph idx="1"/>
          </p:nvPr>
        </p:nvSpPr>
        <p:spPr>
          <a:solidFill>
            <a:schemeClr val="accent6">
              <a:lumMod val="40000"/>
              <a:lumOff val="60000"/>
            </a:schemeClr>
          </a:solidFill>
        </p:spPr>
        <p:txBody>
          <a:bodyPr/>
          <a:lstStyle/>
          <a:p>
            <a:r>
              <a:rPr lang="en-US" dirty="0">
                <a:latin typeface="Times New Roman" panose="02020603050405020304" pitchFamily="18" charset="0"/>
                <a:cs typeface="Times New Roman" panose="02020603050405020304" pitchFamily="18" charset="0"/>
              </a:rPr>
              <a:t>When solving computer problems, you will be working with electrical equipment. It is important that you stay safe while doing so, Always follow your school computer and use safety rules, and always check with your parents before trying to deal with problems with your school network.</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334161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A8958F-A11C-93C5-19AE-E4F1C575DE6C}"/>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Safety rules</a:t>
            </a:r>
            <a:endParaRPr lang="en-GB"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54E5BB3F-A5F1-BB3E-7788-7DAB0718DC86}"/>
              </a:ext>
            </a:extLst>
          </p:cNvPr>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Switch off power points at the wall before connecting or disconnecting a mains electricity cable.</a:t>
            </a:r>
          </a:p>
          <a:p>
            <a:r>
              <a:rPr lang="en-US" dirty="0">
                <a:latin typeface="Times New Roman" panose="02020603050405020304" pitchFamily="18" charset="0"/>
                <a:cs typeface="Times New Roman" panose="02020603050405020304" pitchFamily="18" charset="0"/>
              </a:rPr>
              <a:t>Do not open the case of your computer or any other device.</a:t>
            </a:r>
          </a:p>
          <a:p>
            <a:r>
              <a:rPr lang="en-US" dirty="0">
                <a:latin typeface="Times New Roman" panose="02020603050405020304" pitchFamily="18" charset="0"/>
                <a:cs typeface="Times New Roman" panose="02020603050405020304" pitchFamily="18" charset="0"/>
              </a:rPr>
              <a:t>Never use force when connecting or disconnecting a cable or component.</a:t>
            </a:r>
          </a:p>
          <a:p>
            <a:r>
              <a:rPr lang="en-US" dirty="0">
                <a:latin typeface="Times New Roman" panose="02020603050405020304" pitchFamily="18" charset="0"/>
                <a:cs typeface="Times New Roman" panose="02020603050405020304" pitchFamily="18" charset="0"/>
              </a:rPr>
              <a:t>Make sure all cables are connected before attempting to move a device. (ex: a printer.)</a:t>
            </a:r>
          </a:p>
          <a:p>
            <a:r>
              <a:rPr lang="en-US" dirty="0">
                <a:latin typeface="Times New Roman" panose="02020603050405020304" pitchFamily="18" charset="0"/>
                <a:cs typeface="Times New Roman" panose="02020603050405020304" pitchFamily="18" charset="0"/>
              </a:rPr>
              <a:t>Do not lift heavy equipment on your own.</a:t>
            </a:r>
          </a:p>
          <a:p>
            <a:r>
              <a:rPr lang="en-US" dirty="0">
                <a:latin typeface="Times New Roman" panose="02020603050405020304" pitchFamily="18" charset="0"/>
                <a:cs typeface="Times New Roman" panose="02020603050405020304" pitchFamily="18" charset="0"/>
              </a:rPr>
              <a:t>If in doubt, STOP and ask for help.</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867357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7D1C1E-C93C-355E-ECA5-A8455AFF78D4}"/>
              </a:ext>
            </a:extLst>
          </p:cNvPr>
          <p:cNvSpPr>
            <a:spLocks noGrp="1"/>
          </p:cNvSpPr>
          <p:nvPr>
            <p:ph type="title"/>
          </p:nvPr>
        </p:nvSpPr>
        <p:spPr>
          <a:xfrm>
            <a:off x="838200" y="304165"/>
            <a:ext cx="10515600" cy="1325563"/>
          </a:xfrm>
        </p:spPr>
        <p:txBody>
          <a:bodyPr/>
          <a:lstStyle/>
          <a:p>
            <a:r>
              <a:rPr lang="en-US" b="1" dirty="0">
                <a:latin typeface="Times New Roman" panose="02020603050405020304" pitchFamily="18" charset="0"/>
                <a:cs typeface="Times New Roman" panose="02020603050405020304" pitchFamily="18" charset="0"/>
              </a:rPr>
              <a:t>Notes</a:t>
            </a:r>
            <a:endParaRPr lang="en-GB"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5A2F857E-7F1C-7F28-8779-B6B80E9FA06D}"/>
              </a:ext>
            </a:extLst>
          </p:cNvPr>
          <p:cNvSpPr>
            <a:spLocks noGrp="1"/>
          </p:cNvSpPr>
          <p:nvPr>
            <p:ph idx="1"/>
          </p:nvPr>
        </p:nvSpPr>
        <p:spPr>
          <a:xfrm>
            <a:off x="838200" y="1957705"/>
            <a:ext cx="10515600" cy="4351338"/>
          </a:xfrm>
        </p:spPr>
        <p:txBody>
          <a:bodyPr/>
          <a:lstStyle/>
          <a:p>
            <a:pPr marL="0" indent="0">
              <a:buNone/>
            </a:pPr>
            <a:r>
              <a:rPr lang="en-US" dirty="0">
                <a:latin typeface="Times New Roman" panose="02020603050405020304" pitchFamily="18" charset="0"/>
                <a:cs typeface="Times New Roman" panose="02020603050405020304" pitchFamily="18" charset="0"/>
              </a:rPr>
              <a:t>When you are trying to solve network problems, record:</a:t>
            </a:r>
          </a:p>
          <a:p>
            <a:pPr marL="514350" indent="-514350">
              <a:buFont typeface="+mj-lt"/>
              <a:buAutoNum type="arabicPeriod"/>
            </a:pPr>
            <a:r>
              <a:rPr lang="en-US" dirty="0">
                <a:latin typeface="Times New Roman" panose="02020603050405020304" pitchFamily="18" charset="0"/>
                <a:cs typeface="Times New Roman" panose="02020603050405020304" pitchFamily="18" charset="0"/>
              </a:rPr>
              <a:t>The location of the computer.</a:t>
            </a:r>
          </a:p>
          <a:p>
            <a:pPr marL="514350" indent="-514350">
              <a:buFont typeface="+mj-lt"/>
              <a:buAutoNum type="arabicPeriod"/>
            </a:pPr>
            <a:r>
              <a:rPr lang="en-US" dirty="0">
                <a:latin typeface="Times New Roman" panose="02020603050405020304" pitchFamily="18" charset="0"/>
                <a:cs typeface="Times New Roman" panose="02020603050405020304" pitchFamily="18" charset="0"/>
              </a:rPr>
              <a:t>The steps you have followed.</a:t>
            </a:r>
          </a:p>
          <a:p>
            <a:pPr marL="514350" indent="-514350">
              <a:buFont typeface="+mj-lt"/>
              <a:buAutoNum type="arabicPeriod"/>
            </a:pPr>
            <a:r>
              <a:rPr lang="en-US" dirty="0">
                <a:latin typeface="Times New Roman" panose="02020603050405020304" pitchFamily="18" charset="0"/>
                <a:cs typeface="Times New Roman" panose="02020603050405020304" pitchFamily="18" charset="0"/>
              </a:rPr>
              <a:t>Any error messages you see on screen.</a:t>
            </a:r>
          </a:p>
          <a:p>
            <a:pPr marL="514350" indent="-514350">
              <a:buFont typeface="+mj-lt"/>
              <a:buAutoNum type="arabicPeriod"/>
            </a:pPr>
            <a:endParaRPr lang="en-US"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83942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C78280-912E-53FB-D104-DA3F11AEEBD7}"/>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Username and Password</a:t>
            </a:r>
            <a:endParaRPr lang="en-GB"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5776F878-B2B6-930B-C486-0ED42796BB41}"/>
              </a:ext>
            </a:extLst>
          </p:cNvPr>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If you are having problems logging on to a network, check you are using the correct username and password.</a:t>
            </a:r>
          </a:p>
          <a:p>
            <a:r>
              <a:rPr lang="en-US" dirty="0">
                <a:latin typeface="Times New Roman" panose="02020603050405020304" pitchFamily="18" charset="0"/>
                <a:cs typeface="Times New Roman" panose="02020603050405020304" pitchFamily="18" charset="0"/>
              </a:rPr>
              <a:t>A password is case sensitive. That means it matters if you use upper case letters instead of lowercase ones. Check you haven’t left “Caps lock” on.</a:t>
            </a:r>
          </a:p>
          <a:p>
            <a:r>
              <a:rPr lang="en-US" dirty="0">
                <a:latin typeface="Times New Roman" panose="02020603050405020304" pitchFamily="18" charset="0"/>
                <a:cs typeface="Times New Roman" panose="02020603050405020304" pitchFamily="18" charset="0"/>
              </a:rPr>
              <a:t>If you have forgotten your password, use the “forgot password?” link to change it. You will need an email address that a new password can be sent to. At school, you will need to ask your IT technician to change your password.</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135140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F8779-902C-0392-FF56-35A5EA8C5FAE}"/>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How to have a safe password</a:t>
            </a:r>
            <a:endParaRPr lang="en-GB"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7C974BF8-6717-79A1-2727-878625A33BB6}"/>
              </a:ext>
            </a:extLst>
          </p:cNvPr>
          <p:cNvSpPr>
            <a:spLocks noGrp="1"/>
          </p:cNvSpPr>
          <p:nvPr>
            <p:ph idx="1"/>
          </p:nvPr>
        </p:nvSpPr>
        <p:spPr>
          <a:solidFill>
            <a:schemeClr val="accent6">
              <a:lumMod val="40000"/>
              <a:lumOff val="60000"/>
            </a:schemeClr>
          </a:solidFill>
        </p:spPr>
        <p:txBody>
          <a:bodyPr/>
          <a:lstStyle/>
          <a:p>
            <a:r>
              <a:rPr lang="en-US" dirty="0">
                <a:latin typeface="Times New Roman" panose="02020603050405020304" pitchFamily="18" charset="0"/>
                <a:cs typeface="Times New Roman" panose="02020603050405020304" pitchFamily="18" charset="0"/>
              </a:rPr>
              <a:t>Make sure you mix up between Caps and Lowercase letters.</a:t>
            </a:r>
          </a:p>
          <a:p>
            <a:r>
              <a:rPr lang="en-US" dirty="0">
                <a:latin typeface="Times New Roman" panose="02020603050405020304" pitchFamily="18" charset="0"/>
                <a:cs typeface="Times New Roman" panose="02020603050405020304" pitchFamily="18" charset="0"/>
              </a:rPr>
              <a:t>Make sure you add numbers.</a:t>
            </a:r>
          </a:p>
          <a:p>
            <a:r>
              <a:rPr lang="en-US" dirty="0">
                <a:latin typeface="Times New Roman" panose="02020603050405020304" pitchFamily="18" charset="0"/>
                <a:cs typeface="Times New Roman" panose="02020603050405020304" pitchFamily="18" charset="0"/>
              </a:rPr>
              <a:t>Always use ( @, #, !, ?, $,*…)</a:t>
            </a:r>
          </a:p>
          <a:p>
            <a:r>
              <a:rPr lang="en-US" dirty="0">
                <a:latin typeface="Times New Roman" panose="02020603050405020304" pitchFamily="18" charset="0"/>
                <a:cs typeface="Times New Roman" panose="02020603050405020304" pitchFamily="18" charset="0"/>
              </a:rPr>
              <a:t>Never share your password with anyone.</a:t>
            </a:r>
          </a:p>
          <a:p>
            <a:pPr marL="0" indent="0">
              <a:buNone/>
            </a:pP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804808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3B656E-B33A-A962-0AD8-E3F3F5F3F49B}"/>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Home</a:t>
            </a:r>
            <a:r>
              <a:rPr lang="en-US"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network</a:t>
            </a:r>
            <a:endParaRPr lang="en-GB"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8427A799-F854-FFEE-9A35-671CBCDF4A71}"/>
              </a:ext>
            </a:extLst>
          </p:cNvPr>
          <p:cNvSpPr>
            <a:spLocks noGrp="1"/>
          </p:cNvSpPr>
          <p:nvPr>
            <p:ph idx="1"/>
          </p:nvPr>
        </p:nvSpPr>
        <p:spPr/>
        <p:txBody>
          <a:bodyPr/>
          <a:lstStyle/>
          <a:p>
            <a:pPr marL="0" indent="0">
              <a:buNone/>
            </a:pPr>
            <a:r>
              <a:rPr lang="en-US" dirty="0">
                <a:latin typeface="Times New Roman" panose="02020603050405020304" pitchFamily="18" charset="0"/>
                <a:cs typeface="Times New Roman" panose="02020603050405020304" pitchFamily="18" charset="0"/>
              </a:rPr>
              <a:t>If you are having problems with connecting to your home network, check:</a:t>
            </a:r>
          </a:p>
          <a:p>
            <a:pPr marL="514350" indent="-514350">
              <a:buFont typeface="+mj-lt"/>
              <a:buAutoNum type="arabicPeriod"/>
            </a:pPr>
            <a:r>
              <a:rPr lang="en-US" dirty="0">
                <a:latin typeface="Times New Roman" panose="02020603050405020304" pitchFamily="18" charset="0"/>
                <a:cs typeface="Times New Roman" panose="02020603050405020304" pitchFamily="18" charset="0"/>
              </a:rPr>
              <a:t>You are entering your password correctly.</a:t>
            </a:r>
          </a:p>
          <a:p>
            <a:pPr marL="514350" indent="-514350">
              <a:buFont typeface="+mj-lt"/>
              <a:buAutoNum type="arabicPeriod"/>
            </a:pPr>
            <a:r>
              <a:rPr lang="en-US" dirty="0">
                <a:latin typeface="Times New Roman" panose="02020603050405020304" pitchFamily="18" charset="0"/>
                <a:cs typeface="Times New Roman" panose="02020603050405020304" pitchFamily="18" charset="0"/>
              </a:rPr>
              <a:t>That wireless is turned on.</a:t>
            </a:r>
          </a:p>
          <a:p>
            <a:pPr marL="514350" indent="-514350">
              <a:buFont typeface="+mj-lt"/>
              <a:buAutoNum type="arabicPeriod"/>
            </a:pPr>
            <a:r>
              <a:rPr lang="en-GB" dirty="0">
                <a:latin typeface="Times New Roman" panose="02020603050405020304" pitchFamily="18" charset="0"/>
                <a:cs typeface="Times New Roman" panose="02020603050405020304" pitchFamily="18" charset="0"/>
              </a:rPr>
              <a:t>Whether other people in the house have a connection. If they do, the problem is likely to be with your device not the router.</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443992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16032E-DEA4-5ABD-3AFE-F92941EB101E}"/>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Basic checks to carry out on your home network router</a:t>
            </a:r>
            <a:endParaRPr lang="en-GB"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0C23A245-2F3D-2CA7-3E56-8AFB9AC49470}"/>
              </a:ext>
            </a:extLst>
          </p:cNvPr>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Is the router plugged into an electric socket? Is the socket switched on?</a:t>
            </a:r>
          </a:p>
          <a:p>
            <a:r>
              <a:rPr lang="en-US" dirty="0">
                <a:latin typeface="Times New Roman" panose="02020603050405020304" pitchFamily="18" charset="0"/>
                <a:cs typeface="Times New Roman" panose="02020603050405020304" pitchFamily="18" charset="0"/>
              </a:rPr>
              <a:t>Check that any cables connected to the back of your router are secure.</a:t>
            </a:r>
          </a:p>
          <a:p>
            <a:pPr marL="0" indent="0">
              <a:buNone/>
            </a:pPr>
            <a:r>
              <a:rPr lang="en-US" b="1" dirty="0">
                <a:latin typeface="Times New Roman" panose="02020603050405020304" pitchFamily="18" charset="0"/>
                <a:cs typeface="Times New Roman" panose="02020603050405020304" pitchFamily="18" charset="0"/>
              </a:rPr>
              <a:t>*If everything else fails, reset your router. Turn off the power switch or turn off the electricity socket. Wait 30 seconds then turn the router back on again. Do not press any button marked ‘reset’ on the router.</a:t>
            </a:r>
            <a:endParaRPr lang="en-GB"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189051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C275B5-D825-ED4D-4B39-BA7DB8D7A27B}"/>
              </a:ext>
            </a:extLst>
          </p:cNvPr>
          <p:cNvSpPr>
            <a:spLocks noGrp="1"/>
          </p:cNvSpPr>
          <p:nvPr>
            <p:ph type="title"/>
          </p:nvPr>
        </p:nvSpPr>
        <p:spPr/>
        <p:txBody>
          <a:bodyPr/>
          <a:lstStyle/>
          <a:p>
            <a:pPr algn="ctr"/>
            <a:r>
              <a:rPr lang="en-US" b="1" dirty="0">
                <a:latin typeface="Times New Roman" panose="02020603050405020304" pitchFamily="18" charset="0"/>
                <a:cs typeface="Times New Roman" panose="02020603050405020304" pitchFamily="18" charset="0"/>
              </a:rPr>
              <a:t>Thank you for listening.</a:t>
            </a:r>
            <a:endParaRPr lang="en-GB" b="1" dirty="0">
              <a:latin typeface="Times New Roman" panose="02020603050405020304" pitchFamily="18" charset="0"/>
              <a:cs typeface="Times New Roman" panose="02020603050405020304" pitchFamily="18" charset="0"/>
            </a:endParaRPr>
          </a:p>
        </p:txBody>
      </p:sp>
      <p:sp>
        <p:nvSpPr>
          <p:cNvPr id="3" name="Text Placeholder 2">
            <a:extLst>
              <a:ext uri="{FF2B5EF4-FFF2-40B4-BE49-F238E27FC236}">
                <a16:creationId xmlns:a16="http://schemas.microsoft.com/office/drawing/2014/main" id="{9E5D378B-D65E-BAAE-08BA-9CD2AAB1E2EC}"/>
              </a:ext>
            </a:extLst>
          </p:cNvPr>
          <p:cNvSpPr>
            <a:spLocks noGrp="1"/>
          </p:cNvSpPr>
          <p:nvPr>
            <p:ph type="body" idx="1"/>
          </p:nvPr>
        </p:nvSpPr>
        <p:spPr/>
        <p:txBody>
          <a:bodyPr>
            <a:normAutofit/>
          </a:bodyPr>
          <a:lstStyle/>
          <a:p>
            <a:pPr algn="ctr"/>
            <a:r>
              <a:rPr lang="en-US" sz="6600" b="1" dirty="0">
                <a:solidFill>
                  <a:schemeClr val="tx1"/>
                </a:solidFill>
                <a:latin typeface="Cochocib Script Latin Pro" panose="02000503000000020003" pitchFamily="2" charset="0"/>
                <a:cs typeface="Times New Roman" panose="02020603050405020304" pitchFamily="18" charset="0"/>
              </a:rPr>
              <a:t>Hope this helped</a:t>
            </a:r>
            <a:endParaRPr lang="en-GB" sz="6600" b="1" dirty="0">
              <a:solidFill>
                <a:schemeClr val="tx1"/>
              </a:solidFill>
              <a:latin typeface="Cochocib Script Latin Pro" panose="02000503000000020003" pitchFamily="2" charset="0"/>
              <a:cs typeface="Times New Roman" panose="02020603050405020304" pitchFamily="18" charset="0"/>
            </a:endParaRPr>
          </a:p>
        </p:txBody>
      </p:sp>
      <p:pic>
        <p:nvPicPr>
          <p:cNvPr id="5" name="Picture 4" descr="A green circle with black lines in it&#10;&#10;Description automatically generated">
            <a:extLst>
              <a:ext uri="{FF2B5EF4-FFF2-40B4-BE49-F238E27FC236}">
                <a16:creationId xmlns:a16="http://schemas.microsoft.com/office/drawing/2014/main" id="{3E5F00A3-F8B2-C1AC-45D6-DDB7A90352EF}"/>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4155440" y="315273"/>
            <a:ext cx="3881120" cy="3337247"/>
          </a:xfrm>
          <a:prstGeom prst="rect">
            <a:avLst/>
          </a:prstGeom>
        </p:spPr>
      </p:pic>
      <p:pic>
        <p:nvPicPr>
          <p:cNvPr id="8" name="Picture 7" descr="A screenshot of a video player&#10;&#10;Description automatically generated">
            <a:extLst>
              <a:ext uri="{FF2B5EF4-FFF2-40B4-BE49-F238E27FC236}">
                <a16:creationId xmlns:a16="http://schemas.microsoft.com/office/drawing/2014/main" id="{9846F88D-5A44-A808-D4B6-F88EAF72D090}"/>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640080" y="4374757"/>
            <a:ext cx="11460480" cy="3164366"/>
          </a:xfrm>
          <a:prstGeom prst="rect">
            <a:avLst/>
          </a:prstGeom>
        </p:spPr>
      </p:pic>
      <p:sp>
        <p:nvSpPr>
          <p:cNvPr id="9" name="TextBox 8">
            <a:extLst>
              <a:ext uri="{FF2B5EF4-FFF2-40B4-BE49-F238E27FC236}">
                <a16:creationId xmlns:a16="http://schemas.microsoft.com/office/drawing/2014/main" id="{F88D18A9-7E1C-05FA-8B78-1B8BDC6D083A}"/>
              </a:ext>
            </a:extLst>
          </p:cNvPr>
          <p:cNvSpPr txBox="1"/>
          <p:nvPr/>
        </p:nvSpPr>
        <p:spPr>
          <a:xfrm>
            <a:off x="1493520" y="6858000"/>
            <a:ext cx="9103360" cy="230832"/>
          </a:xfrm>
          <a:prstGeom prst="rect">
            <a:avLst/>
          </a:prstGeom>
          <a:noFill/>
        </p:spPr>
        <p:txBody>
          <a:bodyPr wrap="square" rtlCol="0">
            <a:spAutoFit/>
          </a:bodyPr>
          <a:lstStyle/>
          <a:p>
            <a:r>
              <a:rPr lang="en-GB" sz="900">
                <a:hlinkClick r:id="rId5" tooltip="https://www.pngall.com/white-play-png/"/>
              </a:rPr>
              <a:t>This Photo</a:t>
            </a:r>
            <a:r>
              <a:rPr lang="en-GB" sz="900"/>
              <a:t> by Unknown Author is licensed under </a:t>
            </a:r>
            <a:r>
              <a:rPr lang="en-GB" sz="900">
                <a:hlinkClick r:id="rId6" tooltip="https://creativecommons.org/licenses/by-nc/3.0/"/>
              </a:rPr>
              <a:t>CC BY-NC</a:t>
            </a:r>
            <a:endParaRPr lang="en-GB" sz="900"/>
          </a:p>
        </p:txBody>
      </p:sp>
    </p:spTree>
    <p:extLst>
      <p:ext uri="{BB962C8B-B14F-4D97-AF65-F5344CB8AC3E}">
        <p14:creationId xmlns:p14="http://schemas.microsoft.com/office/powerpoint/2010/main" val="32607261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474</Words>
  <Application>Microsoft Office PowerPoint</Application>
  <PresentationFormat>Widescreen</PresentationFormat>
  <Paragraphs>37</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Light</vt:lpstr>
      <vt:lpstr>Cochocib Script Latin Pro</vt:lpstr>
      <vt:lpstr>Times New Roman</vt:lpstr>
      <vt:lpstr>Office Theme</vt:lpstr>
      <vt:lpstr>Stay Safe</vt:lpstr>
      <vt:lpstr>Solving network problems</vt:lpstr>
      <vt:lpstr>Safety rules</vt:lpstr>
      <vt:lpstr>Notes</vt:lpstr>
      <vt:lpstr>Username and Password</vt:lpstr>
      <vt:lpstr>How to have a safe password</vt:lpstr>
      <vt:lpstr>Home network</vt:lpstr>
      <vt:lpstr>Basic checks to carry out on your home network router</vt:lpstr>
      <vt:lpstr>Thank you for listening.</vt:lpstr>
    </vt:vector>
  </TitlesOfParts>
  <Company>CCI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Stay Safe</dc:title>
  <dc:creator>Firas Badran</dc:creator>
  <cp:lastModifiedBy>Firas Badran</cp:lastModifiedBy>
  <cp:revision>1</cp:revision>
  <dcterms:created xsi:type="dcterms:W3CDTF">2023-09-24T15:53:19Z</dcterms:created>
  <dcterms:modified xsi:type="dcterms:W3CDTF">2023-09-24T16:40:14Z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32a69aeb-dc6f-4700-b3da-e685bd12f361_Enabled">
    <vt:lpwstr>true</vt:lpwstr>
  </property>
  <property fmtid="{D5CDD505-2E9C-101B-9397-08002B2CF9AE}" pid="3" name="MSIP_Label_32a69aeb-dc6f-4700-b3da-e685bd12f361_SetDate">
    <vt:lpwstr>2023-09-24T16:40:14Z</vt:lpwstr>
  </property>
  <property fmtid="{D5CDD505-2E9C-101B-9397-08002B2CF9AE}" pid="4" name="MSIP_Label_32a69aeb-dc6f-4700-b3da-e685bd12f361_Method">
    <vt:lpwstr>Privileged</vt:lpwstr>
  </property>
  <property fmtid="{D5CDD505-2E9C-101B-9397-08002B2CF9AE}" pid="5" name="MSIP_Label_32a69aeb-dc6f-4700-b3da-e685bd12f361_Name">
    <vt:lpwstr>32a69aeb-dc6f-4700-b3da-e685bd12f361</vt:lpwstr>
  </property>
  <property fmtid="{D5CDD505-2E9C-101B-9397-08002B2CF9AE}" pid="6" name="MSIP_Label_32a69aeb-dc6f-4700-b3da-e685bd12f361_SiteId">
    <vt:lpwstr>e4dddef5-d743-42fa-99da-83120e7bf32e</vt:lpwstr>
  </property>
  <property fmtid="{D5CDD505-2E9C-101B-9397-08002B2CF9AE}" pid="7" name="MSIP_Label_32a69aeb-dc6f-4700-b3da-e685bd12f361_ActionId">
    <vt:lpwstr>1eac68ef-2295-4284-89cf-aec6d8256325</vt:lpwstr>
  </property>
  <property fmtid="{D5CDD505-2E9C-101B-9397-08002B2CF9AE}" pid="8" name="MSIP_Label_32a69aeb-dc6f-4700-b3da-e685bd12f361_ContentBits">
    <vt:lpwstr>2</vt:lpwstr>
  </property>
  <property fmtid="{D5CDD505-2E9C-101B-9397-08002B2CF9AE}" pid="9" name="ClassificationContentMarkingFooterLocations">
    <vt:lpwstr>Office Theme:8</vt:lpwstr>
  </property>
  <property fmtid="{D5CDD505-2E9C-101B-9397-08002B2CF9AE}" pid="10" name="ClassificationContentMarkingFooterText">
    <vt:lpwstr>PUBLIC</vt:lpwstr>
  </property>
</Properties>
</file>