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B4899-B9A7-F220-8766-7AF6A704D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29B82A-86BA-C415-DADC-41E3F81486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0A300-2767-8A8E-5BEC-5D663412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5F1F-CF20-4232-8967-F6F70A6A315D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A9EA6-C1A4-BE23-6B1C-2FB1E46E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9A522-C64A-A583-957A-6D47ED8AD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F2AB-2126-4711-925B-8A5735CD0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99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14B39-BE5D-DFB0-B140-E08A40616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AFFF2C-AC78-D84D-6E10-079DB9937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FA7E2-C6A3-03F1-8014-F327D1B0C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5F1F-CF20-4232-8967-F6F70A6A315D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33627-A165-5B83-D855-3947446A6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F7792-FD01-D181-EA60-609BAD0FE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F2AB-2126-4711-925B-8A5735CD0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61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5BAFD3-6FD5-ED78-308E-352078907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C73E05-33DB-11F7-DAEC-BC3401F3C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7119D-B3DB-D83C-A511-66FF66A50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5F1F-CF20-4232-8967-F6F70A6A315D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85805-12A1-4D61-0FD4-0520D32D1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D7406-4BA8-1FBF-E666-5614DDB3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F2AB-2126-4711-925B-8A5735CD0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32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B812B-EA07-F4D2-BFFD-1EADFF5D0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A0E1-8279-BE43-ECF5-F2590D90A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16552-7443-13E4-8542-D99E1DB09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5F1F-CF20-4232-8967-F6F70A6A315D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08E4F-D9A1-E42C-669D-C22372DA6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95AE1-E7C8-8786-7F3F-4018391B7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F2AB-2126-4711-925B-8A5735CD0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22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28A3E-613A-BB48-B2FD-FC047C1A3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38F2D-79C9-F33B-6EEE-42483C205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F4634-A317-52EB-1E46-B63BA82A2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5F1F-CF20-4232-8967-F6F70A6A315D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D2A85-4AE9-485A-3F19-2A9EFA56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E73D2-8A54-E4E5-D1C6-90C643883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F2AB-2126-4711-925B-8A5735CD0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8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A6A61-2C2A-82B6-F2E9-64621559E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F775C-9EF3-280B-E7D6-343D3DCC9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8B981D-13AB-FB79-1E03-186E6EB30F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6180F-CF22-7191-652F-A3BF59915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5F1F-CF20-4232-8967-F6F70A6A315D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737FC1-0EDC-35B5-6F4B-F6614B3B1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7E6A0A-E2AE-D66F-B2DE-84D5E2C29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F2AB-2126-4711-925B-8A5735CD0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161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8D6D8-9353-9966-2417-06B48B75F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01BCFD-7722-C812-B679-7BACE61D4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DA09E-1F99-A58C-85E6-C05747120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3939A1-3660-F9D0-5969-A5D8C6C6E6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53B8B2-631E-2481-5DE8-C4839A3AB3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70A21C-7595-36CD-EC44-12CDA5345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5F1F-CF20-4232-8967-F6F70A6A315D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00B234-DF3A-63F8-6AF1-C435161A9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FA76A2-BC8B-895C-23E6-3DCEDCD45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F2AB-2126-4711-925B-8A5735CD0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40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D01D2-18FA-55CE-A564-D7B7DE694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5262C2-81E6-A6D3-4F44-614270753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5F1F-CF20-4232-8967-F6F70A6A315D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2CE80-2179-F626-D140-D2778ED8E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091D34-1E1F-FFC7-84CA-C03FC4F84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F2AB-2126-4711-925B-8A5735CD0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1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E6B167-D8B5-4A15-EF75-7B0E68132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5F1F-CF20-4232-8967-F6F70A6A315D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1B00CB-EF1E-FA2E-34EF-7A5F84272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7E6195-AF35-1FA4-E70D-65EAE2D7F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F2AB-2126-4711-925B-8A5735CD0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40191-4F90-31E2-72B9-0E8B2A02A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E518A-1ACC-DBDC-33A9-B944187CD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63AA6C-8E0F-C84F-9C78-E145736B3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112068-732B-6F5B-BA98-A4AE53C78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5F1F-CF20-4232-8967-F6F70A6A315D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E9105-DBDE-0D9C-8D0B-F27BD9CEE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0A71B-3431-CC79-7908-FF2B9CA4D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F2AB-2126-4711-925B-8A5735CD0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6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5A847-C2E8-A67F-A39C-C0E787E41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461CF8-1482-991D-8C74-C602186D6C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B83F6B-425F-59B8-292D-D9FBEAD86F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80569-2334-3054-9A21-467EBF9AD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5F1F-CF20-4232-8967-F6F70A6A315D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08FF4-A425-13AA-05A4-F2174B292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562B52-E966-9B03-6E0B-373DB3681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F2AB-2126-4711-925B-8A5735CD0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00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8B6CBF-EA2C-4C6D-8397-BC34591C7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7F830-6338-B04F-815D-A8E454614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FE4E1-26B8-41B9-6E5F-7466A66FB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A5F1F-CF20-4232-8967-F6F70A6A315D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36B99-FD2E-F596-542B-8915F99872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CAF9B-EA0E-1B29-64EF-27557EB613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5F2AB-2126-4711-925B-8A5735CD0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2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skleo.com/the_first_eight_things_to_do_with_your_new_computer/?awt_l=I8I6l&amp;awt_m=JJn4jJVQ9Jdfb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-nd/3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ko/%EC%BB%B4%ED%93%A8%ED%84%B0-%EC%88%98%EC%B2%A9-%EB%85%B8%ED%8A%B8%EB%B6%81-%EA%B8%B0%EC%88%A0-%EC%82%AC%EC%97%85-%EC%9D%B8%ED%84%B0%EB%84%B7-pc%EB%A5%BC-%ED%86%B5%EC%8B%A0-304146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haut-parleur-volume-musique-audio-48534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eedpix.com/photo/98144/loud-sound-speaker-volume-icon-blue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314315-3534-0398-1613-F86C8C2819C2}"/>
              </a:ext>
            </a:extLst>
          </p:cNvPr>
          <p:cNvSpPr txBox="1"/>
          <p:nvPr/>
        </p:nvSpPr>
        <p:spPr>
          <a:xfrm>
            <a:off x="1871003" y="1069145"/>
            <a:ext cx="727299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i="1" dirty="0"/>
              <a:t>How to fix the computer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C10EE0-3377-20EA-8A7F-B7E6A59FAF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434905" y="1997613"/>
            <a:ext cx="8342141" cy="40909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1D1CAEC-F14A-B7D3-F8DA-5AD480683D91}"/>
              </a:ext>
            </a:extLst>
          </p:cNvPr>
          <p:cNvSpPr txBox="1"/>
          <p:nvPr/>
        </p:nvSpPr>
        <p:spPr>
          <a:xfrm>
            <a:off x="3910818" y="7128242"/>
            <a:ext cx="49096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askleo.com/the_first_eight_things_to_do_with_your_new_computer/?awt_l=I8I6l&amp;awt_m=JJn4jJVQ9Jdfb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-nd/3.0/"/>
              </a:rPr>
              <a:t>CC BY-NC-ND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865941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7153C-F7BF-D145-DFD9-BCF033ADD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latin typeface="+mn-lt"/>
              </a:rPr>
              <a:t>How to Fix Lag on Your PC or Laptop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9F312-966B-8902-25B6-ACD7EA33C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Identify and Remove Resource-Intensive Applications.</a:t>
            </a:r>
          </a:p>
          <a:p>
            <a:r>
              <a:rPr lang="en-US" dirty="0"/>
              <a:t>Optimize Web Browser and Internet Connections.</a:t>
            </a:r>
          </a:p>
          <a:p>
            <a:r>
              <a:rPr lang="en-US" dirty="0"/>
              <a:t>Optimize and Defragment the Hard Drive.</a:t>
            </a:r>
          </a:p>
          <a:p>
            <a:r>
              <a:rPr lang="en-US" dirty="0"/>
              <a:t>Scan for Harmful Software and Malware.</a:t>
            </a:r>
          </a:p>
          <a:p>
            <a:r>
              <a:rPr lang="en-US" dirty="0"/>
              <a:t>Update Old and Insufficient Hardware.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9FCABA-15D9-9101-CEE4-4B6617927D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567225" y="3305908"/>
            <a:ext cx="2935465" cy="256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17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5482A-1583-0011-2AE8-18C487FA7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if the computer takes a long time to turn 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B80FF-4D92-3FE7-1A11-908119207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Guide to fixing slow startup.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Method 1: Disable Fast Startup.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Method 2: Disable processes with high startup impact.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Method 3: Make adjustments to your virtual memory.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Method 4: Defragment your computer's hard drive.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Method 5: Update your graphics card drivers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4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2F07C-8EEB-5148-19FA-C5D73204E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Fix sound or audio problems in windows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73D77-DED1-83E1-1FC3-D3DBCAA7B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en-US" b="0" i="0" dirty="0">
              <a:solidFill>
                <a:srgbClr val="202124"/>
              </a:solidFill>
              <a:effectLst/>
              <a:latin typeface="Google Sans"/>
            </a:endParaRP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Check your speaker output. 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Run the audio troubleshooter. 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Verify that all Windows Updates are installed. 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Check your cables, plugs, jacks, volume, speaker, and headphone connections. 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Check sound settings. 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Fix your audio drivers.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Set your audio device as the default device.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7971C6-034A-199C-8F63-452754014D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609253" y="1144463"/>
            <a:ext cx="2292015" cy="20348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1AF144C-25B2-3339-CECA-A754966BF5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962313" y="4386731"/>
            <a:ext cx="3249637" cy="197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919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177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Google Sans</vt:lpstr>
      <vt:lpstr>Office Theme</vt:lpstr>
      <vt:lpstr>PowerPoint Presentation</vt:lpstr>
      <vt:lpstr>How to Fix Lag on Your PC or Laptop </vt:lpstr>
      <vt:lpstr>if the computer takes a long time to turn on</vt:lpstr>
      <vt:lpstr>Fix sound or audio problems in windows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fix the computer</dc:title>
  <dc:creator>ADMIN</dc:creator>
  <cp:lastModifiedBy>ADMIN</cp:lastModifiedBy>
  <cp:revision>4</cp:revision>
  <dcterms:created xsi:type="dcterms:W3CDTF">2023-09-22T12:05:01Z</dcterms:created>
  <dcterms:modified xsi:type="dcterms:W3CDTF">2023-09-24T14:52:22Z</dcterms:modified>
</cp:coreProperties>
</file>